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Rodriguez" initials="M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21" autoAdjust="0"/>
  </p:normalViewPr>
  <p:slideViewPr>
    <p:cSldViewPr>
      <p:cViewPr>
        <p:scale>
          <a:sx n="95" d="100"/>
          <a:sy n="95" d="100"/>
        </p:scale>
        <p:origin x="-512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20T08:44:43.561" idx="2">
    <p:pos x="10" y="10"/>
    <p:text>Substitute your school mascot and school name.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20T08:44:54.560" idx="3">
    <p:pos x="10" y="10"/>
    <p:text>Substitute your name and photo.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20T08:47:43.335" idx="5">
    <p:pos x="10" y="10"/>
    <p:text>Note the "red cup" comment. This can be changed as needed.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20T08:51:49.997" idx="6">
    <p:pos x="10" y="10"/>
    <p:text>I would recommend using a photo of your lab printer. This just happens to be the one I use.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20T08:52:24.886" idx="7">
    <p:pos x="19" y="20"/>
    <p:text>"Back to the fish!" can be substituted for whatever wallpaper your school uses or simply "Back to the desktop."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98A9ED52-9B74-451C-AA8D-31FBF383E1A7}" type="datetimeFigureOut">
              <a:rPr lang="en-US" smtClean="0"/>
              <a:pPr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872A3D0-604D-4029-949E-2045D53BD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wmf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comments" Target="../comments/comment3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g"/><Relationship Id="rId5" Type="http://schemas.openxmlformats.org/officeDocument/2006/relationships/image" Target="../media/image22.gif"/><Relationship Id="rId6" Type="http://schemas.openxmlformats.org/officeDocument/2006/relationships/comments" Target="../comments/comment4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comments" Target="../comments/comment5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0"/>
            <a:ext cx="6285007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Roosevelt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Elementary’s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Computer Lab!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371600"/>
            <a:ext cx="450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to…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 descr="ti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2667000" cy="35560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have a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 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omputerKidbul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670300" cy="3658830"/>
          </a:xfrm>
          <a:prstGeom prst="rect">
            <a:avLst/>
          </a:prstGeom>
          <a:ln w="57150" cmpd="sng">
            <a:solidFill>
              <a:schemeClr val="bg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name is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Moeai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mirodriguez\AppData\Local\Microsoft\Windows\Temporary Internet Files\Content.IE5\KMVXCE91\MC9001410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5" y="5085347"/>
            <a:ext cx="2112630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828800"/>
            <a:ext cx="48607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here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you about technology and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teacher  show you how to do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kinds of fun things on computers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something breaks…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I’ll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here to fix it.</a:t>
            </a:r>
            <a:endParaRPr lang="en-US" sz="2400" dirty="0"/>
          </a:p>
        </p:txBody>
      </p:sp>
      <p:pic>
        <p:nvPicPr>
          <p:cNvPr id="2" name="Picture 1" descr="Photo on 9-7-14 at 1.02 P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6031" r="24415"/>
          <a:stretch/>
        </p:blipFill>
        <p:spPr>
          <a:xfrm rot="1450959">
            <a:off x="5147346" y="2431696"/>
            <a:ext cx="2852388" cy="3048000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rodriguez\AppData\Local\Microsoft\Windows\Temporary Internet Files\Content.IE5\UBZ0VWHP\MC9002807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2557462" cy="2547363"/>
          </a:xfrm>
          <a:prstGeom prst="rect">
            <a:avLst/>
          </a:prstGeom>
          <a:noFill/>
        </p:spPr>
      </p:pic>
      <p:pic>
        <p:nvPicPr>
          <p:cNvPr id="2052" name="Picture 4" descr="C:\Users\mirodriguez\AppData\Local\Microsoft\Windows\Temporary Internet Files\Content.IE5\DPO58YGY\MP9004265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85800"/>
            <a:ext cx="2590800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90600"/>
            <a:ext cx="51692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 can be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of FUN!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733800"/>
            <a:ext cx="5931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are also very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delicate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 </a:t>
            </a:r>
            <a:r>
              <a:rPr lang="en-US" sz="40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BREAKABLE</a:t>
            </a:r>
            <a:r>
              <a:rPr lang="en-US" sz="44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20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638800"/>
            <a:ext cx="690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If they’re not handled with care, of course.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3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19200"/>
            <a:ext cx="4408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that’s why I made…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mirodriguez\AppData\Local\Microsoft\Windows\Temporary Internet Files\Content.IE5\OIGKN9CA\MP9004384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98820"/>
            <a:ext cx="8686800" cy="50591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057400"/>
            <a:ext cx="3877985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-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THE RULES</a:t>
            </a:r>
          </a:p>
          <a:p>
            <a:pPr algn="ctr"/>
            <a:r>
              <a:rPr lang="en-US" sz="8000" b="1" cap="all" spc="-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OF THE</a:t>
            </a:r>
          </a:p>
          <a:p>
            <a:pPr algn="ctr"/>
            <a:r>
              <a:rPr lang="en-US" sz="8800" b="1" cap="all" spc="-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ROAD!</a:t>
            </a:r>
            <a:endParaRPr lang="en-US" sz="8800" b="1" cap="all" spc="-3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57679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up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QUIETLY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Computer Lab door.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mirodriguez\AppData\Local\Microsoft\Windows\Temporary Internet Files\Content.IE5\KMVXCE91\MC9004378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"/>
            <a:ext cx="1479550" cy="1477025"/>
          </a:xfrm>
          <a:prstGeom prst="rect">
            <a:avLst/>
          </a:prstGeom>
          <a:noFill/>
        </p:spPr>
      </p:pic>
      <p:pic>
        <p:nvPicPr>
          <p:cNvPr id="5131" name="Picture 11" descr="C:\Users\mirodriguez\AppData\Local\Microsoft\Windows\Temporary Internet Files\Content.IE5\DPO58YGY\MC9004419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1889125" cy="16573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4600" y="2667000"/>
            <a:ext cx="6444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WALK </a:t>
            </a:r>
            <a:r>
              <a:rPr lang="en-US" sz="3600" b="1" dirty="0" smtClean="0"/>
              <a:t>quietly into the lab.</a:t>
            </a:r>
            <a:endParaRPr lang="en-US" sz="3600" b="1" dirty="0"/>
          </a:p>
        </p:txBody>
      </p:sp>
      <p:pic>
        <p:nvPicPr>
          <p:cNvPr id="5132" name="Picture 12" descr="C:\Users\mirodriguez\AppData\Local\Microsoft\Windows\Temporary Internet Files\Content.IE5\UBZ0VWHP\MP90043050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133600" cy="2133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5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Rectangle 14"/>
          <p:cNvSpPr/>
          <p:nvPr/>
        </p:nvSpPr>
        <p:spPr>
          <a:xfrm>
            <a:off x="6400800" y="4495800"/>
            <a:ext cx="220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smtClean="0">
                <a:ln w="1905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SHH!!</a:t>
            </a:r>
            <a:endParaRPr lang="en-US" sz="3200" cap="none" spc="0" dirty="0">
              <a:ln w="1905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72565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Always use your</a:t>
            </a:r>
          </a:p>
          <a:p>
            <a:pPr algn="ctr"/>
            <a:r>
              <a:rPr lang="en-US" sz="4800" b="1" dirty="0" smtClean="0"/>
              <a:t>INSIDE VOICE… 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49" dur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52" dur="1"/>
                                        <p:tgtEl>
                                          <p:spTgt spid="5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58" dur="1"/>
                                        <p:tgtEl>
                                          <p:spTgt spid="5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64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mirodriguez\AppData\Local\Microsoft\Windows\Temporary Internet Files\Content.IE5\OIGKN9CA\MC900078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91001" cy="2971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1430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instructions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touching equipment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2" name="Picture 8" descr="C:\Users\mirodriguez\AppData\Local\Microsoft\Windows\Temporary Internet Files\Content.IE5\DPO58YGY\MC900319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67600" y="2895600"/>
            <a:ext cx="1401928" cy="16176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7800" y="3505200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equipment RESPECTFULLY.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4" name="Picture 10" descr="C:\Users\mirodriguez\AppData\Local\Microsoft\Windows\Temporary Internet Files\Content.IE5\KMVXCE91\MC9004418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2743200" cy="2743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44891" y="5181600"/>
            <a:ext cx="5764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HANDS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 equipment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omputr3"/>
          <p:cNvSpPr>
            <a:spLocks noEditPoints="1"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>
              <a:alpha val="5000"/>
            </a:srgbClr>
          </a:solidFill>
          <a:ln w="9525">
            <a:solidFill>
              <a:srgbClr val="000000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1447800"/>
            <a:ext cx="6705600" cy="5084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only programs that the class is using. You MUST have permission before going to websites or applications that were not approved beforehand!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not change icons, mouse, settings.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Listen and do what the teacher asks you to do.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 the keyboard and mouse gently.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something inappropriate shows on your screen,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off the monitor and tell Ms. Moeai.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5418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Computer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752600"/>
            <a:ext cx="1795882" cy="1833372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19600"/>
            <a:ext cx="1869034" cy="1773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8" grpId="1" animBg="1"/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copyfaxes.com/media/p/o/2430t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2019300" cy="2019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152400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60240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must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ask permission before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anything! Be sure to have your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check your work before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200400"/>
            <a:ext cx="6234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hear the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572000"/>
            <a:ext cx="50946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Stop. Look. Listen.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what you’re doing and look to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Moeai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n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1082040" cy="1524000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6" name="Picture 5" descr="clapp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14800"/>
            <a:ext cx="1244600" cy="139102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8" name="Picture 7" descr="countdow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10200"/>
            <a:ext cx="1219200" cy="1219200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 Lab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749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out of all programs and websites. 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your headphones, mouse, and keyboard,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were.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Off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up QUIETLY.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Moeai or your teacher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dismiss you.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Users\mirodriguez\AppData\Local\Microsoft\Windows\Temporary Internet Files\Content.IE5\KMVXCE91\MC9004419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3000"/>
            <a:ext cx="1889125" cy="1657350"/>
          </a:xfrm>
          <a:prstGeom prst="rect">
            <a:avLst/>
          </a:prstGeom>
          <a:noFill/>
        </p:spPr>
      </p:pic>
      <p:pic>
        <p:nvPicPr>
          <p:cNvPr id="22531" name="Picture 3" descr="C:\Users\mirodriguez\AppData\Local\Microsoft\Windows\Temporary Internet Files\Content.IE5\DPO58YGY\MC9003899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029200"/>
            <a:ext cx="1826057" cy="16413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208</TotalTime>
  <Words>251</Words>
  <Application>Microsoft Macintosh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Rodriguez</dc:creator>
  <cp:lastModifiedBy>Pamela Moeai</cp:lastModifiedBy>
  <cp:revision>29</cp:revision>
  <dcterms:created xsi:type="dcterms:W3CDTF">2012-08-08T19:40:12Z</dcterms:created>
  <dcterms:modified xsi:type="dcterms:W3CDTF">2014-09-07T19:29:36Z</dcterms:modified>
</cp:coreProperties>
</file>