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4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361F-E424-1949-86AC-E9CF48AF261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B3DC-71B1-8343-A3EC-C5C7FE9EB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8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361F-E424-1949-86AC-E9CF48AF261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B3DC-71B1-8343-A3EC-C5C7FE9EB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1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361F-E424-1949-86AC-E9CF48AF261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B3DC-71B1-8343-A3EC-C5C7FE9EB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0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361F-E424-1949-86AC-E9CF48AF261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B3DC-71B1-8343-A3EC-C5C7FE9EB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4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361F-E424-1949-86AC-E9CF48AF261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B3DC-71B1-8343-A3EC-C5C7FE9EB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2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361F-E424-1949-86AC-E9CF48AF261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B3DC-71B1-8343-A3EC-C5C7FE9EB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6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361F-E424-1949-86AC-E9CF48AF261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B3DC-71B1-8343-A3EC-C5C7FE9EB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3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361F-E424-1949-86AC-E9CF48AF261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B3DC-71B1-8343-A3EC-C5C7FE9EB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9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361F-E424-1949-86AC-E9CF48AF261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B3DC-71B1-8343-A3EC-C5C7FE9EB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361F-E424-1949-86AC-E9CF48AF261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B3DC-71B1-8343-A3EC-C5C7FE9EB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3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361F-E424-1949-86AC-E9CF48AF261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B3DC-71B1-8343-A3EC-C5C7FE9EB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8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361F-E424-1949-86AC-E9CF48AF261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EB3DC-71B1-8343-A3EC-C5C7FE9EB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4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1492" y="1796788"/>
            <a:ext cx="3407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Edit Teacher’s </a:t>
            </a:r>
            <a:br>
              <a:rPr lang="en-US" sz="3600" dirty="0" smtClean="0"/>
            </a:br>
            <a:r>
              <a:rPr lang="en-US" sz="3600" dirty="0" smtClean="0"/>
              <a:t>Name Here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 rot="1205074">
            <a:off x="4473678" y="3167507"/>
            <a:ext cx="3407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Edit Channel </a:t>
            </a:r>
            <a:br>
              <a:rPr lang="en-US" sz="3600" dirty="0" smtClean="0"/>
            </a:br>
            <a:r>
              <a:rPr lang="en-US" sz="3600" dirty="0" smtClean="0"/>
              <a:t>Number Here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4526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Moeai</dc:creator>
  <cp:lastModifiedBy>Pamela Moeai</cp:lastModifiedBy>
  <cp:revision>13</cp:revision>
  <dcterms:created xsi:type="dcterms:W3CDTF">2016-01-12T19:51:45Z</dcterms:created>
  <dcterms:modified xsi:type="dcterms:W3CDTF">2016-08-15T21:31:15Z</dcterms:modified>
</cp:coreProperties>
</file>