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9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44A8-8035-6B4E-9D76-8D8A1ABF22AF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7842-3CDC-3B44-B755-4E9FA1A0E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48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44A8-8035-6B4E-9D76-8D8A1ABF22AF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7842-3CDC-3B44-B755-4E9FA1A0E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03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44A8-8035-6B4E-9D76-8D8A1ABF22AF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7842-3CDC-3B44-B755-4E9FA1A0E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9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44A8-8035-6B4E-9D76-8D8A1ABF22AF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7842-3CDC-3B44-B755-4E9FA1A0E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0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44A8-8035-6B4E-9D76-8D8A1ABF22AF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7842-3CDC-3B44-B755-4E9FA1A0E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62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44A8-8035-6B4E-9D76-8D8A1ABF22AF}" type="datetimeFigureOut">
              <a:rPr lang="en-US" smtClean="0"/>
              <a:t>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7842-3CDC-3B44-B755-4E9FA1A0E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9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44A8-8035-6B4E-9D76-8D8A1ABF22AF}" type="datetimeFigureOut">
              <a:rPr lang="en-US" smtClean="0"/>
              <a:t>9/10/15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7842-3CDC-3B44-B755-4E9FA1A0E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7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44A8-8035-6B4E-9D76-8D8A1ABF22AF}" type="datetimeFigureOut">
              <a:rPr lang="en-US" smtClean="0"/>
              <a:t>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7842-3CDC-3B44-B755-4E9FA1A0E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7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44A8-8035-6B4E-9D76-8D8A1ABF22AF}" type="datetimeFigureOut">
              <a:rPr lang="en-US" smtClean="0"/>
              <a:t>9/10/15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7842-3CDC-3B44-B755-4E9FA1A0E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3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44A8-8035-6B4E-9D76-8D8A1ABF22AF}" type="datetimeFigureOut">
              <a:rPr lang="en-US" smtClean="0"/>
              <a:t>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7842-3CDC-3B44-B755-4E9FA1A0E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06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744A8-8035-6B4E-9D76-8D8A1ABF22AF}" type="datetimeFigureOut">
              <a:rPr lang="en-US" smtClean="0"/>
              <a:t>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E7842-3CDC-3B44-B755-4E9FA1A0E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744A8-8035-6B4E-9D76-8D8A1ABF22AF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E7842-3CDC-3B44-B755-4E9FA1A0E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3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79503" y="-975191"/>
            <a:ext cx="6597532" cy="882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6675" r="24141"/>
          <a:stretch/>
        </p:blipFill>
        <p:spPr>
          <a:xfrm>
            <a:off x="6509082" y="2540039"/>
            <a:ext cx="1715871" cy="34886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65" y="555020"/>
            <a:ext cx="7538255" cy="19850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8528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PondButtons"/>
                <a:cs typeface="PondButtons"/>
              </a:rPr>
              <a:t>Give Me FIVE, Please!</a:t>
            </a:r>
            <a:endParaRPr lang="en-US" sz="5400" dirty="0">
              <a:latin typeface="PondButtons"/>
              <a:cs typeface="PondButto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14204" r="15808"/>
          <a:stretch/>
        </p:blipFill>
        <p:spPr>
          <a:xfrm>
            <a:off x="5828618" y="2540039"/>
            <a:ext cx="2523702" cy="38275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1385" y="2522115"/>
            <a:ext cx="2615304" cy="24147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29130" r="32705"/>
          <a:stretch/>
        </p:blipFill>
        <p:spPr>
          <a:xfrm>
            <a:off x="5742959" y="2589753"/>
            <a:ext cx="2481994" cy="36418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12129" t="19525" r="11681" b="8071"/>
          <a:stretch/>
        </p:blipFill>
        <p:spPr>
          <a:xfrm>
            <a:off x="5286875" y="3301293"/>
            <a:ext cx="3239814" cy="27274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5931" y="2473559"/>
            <a:ext cx="8704404" cy="3506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40000"/>
              </a:lnSpc>
              <a:buAutoNum type="arabicPeriod"/>
            </a:pPr>
            <a:r>
              <a:rPr lang="en-US" sz="3200" dirty="0" smtClean="0">
                <a:latin typeface="PondBigDog"/>
                <a:cs typeface="PondBigDog"/>
              </a:rPr>
              <a:t>Wait For Instructions</a:t>
            </a:r>
          </a:p>
          <a:p>
            <a:pPr marL="514350" indent="-514350">
              <a:lnSpc>
                <a:spcPct val="140000"/>
              </a:lnSpc>
              <a:buAutoNum type="arabicPeriod"/>
            </a:pPr>
            <a:r>
              <a:rPr lang="en-US" sz="3200" dirty="0" smtClean="0">
                <a:latin typeface="PondBigDog"/>
                <a:cs typeface="PondBigDog"/>
              </a:rPr>
              <a:t>Walk to Your Destination</a:t>
            </a:r>
          </a:p>
          <a:p>
            <a:pPr marL="514350" indent="-514350">
              <a:lnSpc>
                <a:spcPct val="140000"/>
              </a:lnSpc>
              <a:buAutoNum type="arabicPeriod"/>
            </a:pPr>
            <a:r>
              <a:rPr lang="en-US" sz="3200" dirty="0" smtClean="0">
                <a:latin typeface="PondBigDog"/>
                <a:cs typeface="PondBigDog"/>
              </a:rPr>
              <a:t>Locate Your Destination</a:t>
            </a:r>
          </a:p>
          <a:p>
            <a:pPr marL="514350" indent="-514350">
              <a:lnSpc>
                <a:spcPct val="140000"/>
              </a:lnSpc>
              <a:buAutoNum type="arabicPeriod"/>
            </a:pPr>
            <a:r>
              <a:rPr lang="en-US" sz="3200" dirty="0" smtClean="0">
                <a:latin typeface="PondBigDog"/>
                <a:cs typeface="PondBigDog"/>
              </a:rPr>
              <a:t>Voices Off</a:t>
            </a:r>
          </a:p>
          <a:p>
            <a:pPr marL="514350" indent="-514350">
              <a:lnSpc>
                <a:spcPct val="140000"/>
              </a:lnSpc>
              <a:buAutoNum type="arabicPeriod"/>
            </a:pPr>
            <a:r>
              <a:rPr lang="en-US" sz="3200" dirty="0" smtClean="0">
                <a:latin typeface="PondBigDog"/>
                <a:cs typeface="PondBigDog"/>
              </a:rPr>
              <a:t>Stand</a:t>
            </a:r>
            <a:endParaRPr lang="en-US" sz="3200" dirty="0">
              <a:latin typeface="PondBigDog"/>
              <a:cs typeface="PondBigDog"/>
            </a:endParaRPr>
          </a:p>
        </p:txBody>
      </p:sp>
    </p:spTree>
    <p:extLst>
      <p:ext uri="{BB962C8B-B14F-4D97-AF65-F5344CB8AC3E}">
        <p14:creationId xmlns:p14="http://schemas.microsoft.com/office/powerpoint/2010/main" val="304186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19</Words>
  <Application>Microsoft Macintosh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Granite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Pamela Moeai</dc:creator>
  <cp:lastModifiedBy>Pamela Moeai</cp:lastModifiedBy>
  <cp:revision>7</cp:revision>
  <dcterms:created xsi:type="dcterms:W3CDTF">2015-09-10T21:58:14Z</dcterms:created>
  <dcterms:modified xsi:type="dcterms:W3CDTF">2015-09-10T23:07:47Z</dcterms:modified>
</cp:coreProperties>
</file>