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2" r:id="rId2"/>
    <p:sldId id="257" r:id="rId3"/>
    <p:sldId id="360" r:id="rId4"/>
    <p:sldId id="258" r:id="rId5"/>
    <p:sldId id="3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9DD"/>
    <a:srgbClr val="E44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9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1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3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9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3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2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6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2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7F436-3D33-884C-81A6-995968A825F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9267-8E8E-534A-B655-5DCBE2CE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audio" Target="../media/audio2.bin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spayteachers.com/Store/Graphics-From-The-Pond" TargetMode="External"/><Relationship Id="rId4" Type="http://schemas.openxmlformats.org/officeDocument/2006/relationships/hyperlink" Target="http://www.teacherspayteachers.com/Store/Pamela-Moeai" TargetMode="External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mycutegraphic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35" y="466903"/>
            <a:ext cx="8282923" cy="55523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23129" y="850971"/>
            <a:ext cx="557628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chemeClr val="accent5">
                    <a:lumMod val="25000"/>
                  </a:schemeClr>
                </a:solidFill>
                <a:latin typeface="Bernard MT Condensed"/>
                <a:cs typeface="Bernard MT Condensed"/>
              </a:rPr>
              <a:t>Plane Race</a:t>
            </a:r>
          </a:p>
          <a:p>
            <a:endParaRPr lang="en-US" dirty="0"/>
          </a:p>
        </p:txBody>
      </p:sp>
      <p:pic>
        <p:nvPicPr>
          <p:cNvPr id="4" name="Picture 3" descr="boy-flying-airpla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611" y="2200139"/>
            <a:ext cx="5292336" cy="340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9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81 4.94788E-6 L 0.781 0.00023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2208213"/>
            <a:ext cx="235108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06913"/>
            <a:ext cx="235108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235108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86000" y="0"/>
            <a:ext cx="235108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0"/>
            <a:ext cx="28844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43200"/>
            <a:ext cx="2590800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235108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0"/>
            <a:ext cx="2819401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23510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42"/>
            <a:ext cx="2351088" cy="351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cutesetbg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5400"/>
            <a:ext cx="235108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boy-flying-airpla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5854" y="1524000"/>
            <a:ext cx="4381500" cy="282009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3400" y="12954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smtClean="0">
                <a:solidFill>
                  <a:schemeClr val="accent5">
                    <a:lumMod val="25000"/>
                  </a:schemeClr>
                </a:solidFill>
                <a:latin typeface="Bernard MT Condensed"/>
                <a:cs typeface="Bernard MT Condensed"/>
              </a:rPr>
              <a:t>Plane Race</a:t>
            </a:r>
          </a:p>
          <a:p>
            <a:r>
              <a:rPr lang="en-US" dirty="0" smtClean="0"/>
              <a:t>A Flying High Competition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62527" y="4419600"/>
            <a:ext cx="7446210" cy="1231106"/>
          </a:xfrm>
          <a:prstGeom prst="rect">
            <a:avLst/>
          </a:prstGeom>
          <a:solidFill>
            <a:schemeClr val="accent1">
              <a:lumMod val="25000"/>
            </a:schemeClr>
          </a:solidFill>
          <a:ln w="5715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Object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of the Game:  </a:t>
            </a:r>
          </a:p>
          <a:p>
            <a:pPr marL="342900" indent="-342900" algn="ctr">
              <a:buFont typeface="Wingdings" panose="05000000000000000000" pitchFamily="2" charset="2"/>
              <a:buChar char="v"/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Answer the question correctly to move your plane forward</a:t>
            </a:r>
          </a:p>
          <a:p>
            <a:pPr marL="342900" indent="-342900" algn="ctr">
              <a:buFont typeface="Wingdings" panose="05000000000000000000" pitchFamily="2" charset="2"/>
              <a:buChar char="v"/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Be 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the </a:t>
            </a: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first plane 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to cross the finish line</a:t>
            </a:r>
          </a:p>
          <a:p>
            <a:pPr>
              <a:defRPr/>
            </a:pPr>
            <a:endParaRPr lang="en-US" dirty="0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68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81 4.94788E-6 L 0.781 0.0002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eft Arrow 27"/>
          <p:cNvSpPr/>
          <p:nvPr/>
        </p:nvSpPr>
        <p:spPr>
          <a:xfrm rot="17449627">
            <a:off x="5433482" y="5149779"/>
            <a:ext cx="875622" cy="366595"/>
          </a:xfrm>
          <a:prstGeom prst="lef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ent Arrow 29"/>
          <p:cNvSpPr/>
          <p:nvPr/>
        </p:nvSpPr>
        <p:spPr>
          <a:xfrm rot="3439225" flipV="1">
            <a:off x="3043737" y="4849316"/>
            <a:ext cx="990524" cy="778906"/>
          </a:xfrm>
          <a:prstGeom prst="ben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2828385" y="3911521"/>
            <a:ext cx="631009" cy="36817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400000">
            <a:off x="5619755" y="3967567"/>
            <a:ext cx="631009" cy="374313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ent Arrow 23"/>
          <p:cNvSpPr/>
          <p:nvPr/>
        </p:nvSpPr>
        <p:spPr>
          <a:xfrm rot="7126459">
            <a:off x="3227523" y="1743129"/>
            <a:ext cx="668421" cy="1006369"/>
          </a:xfrm>
          <a:prstGeom prst="ben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Bent Arrow 24"/>
          <p:cNvSpPr/>
          <p:nvPr/>
        </p:nvSpPr>
        <p:spPr>
          <a:xfrm rot="3677513" flipV="1">
            <a:off x="5302913" y="1812222"/>
            <a:ext cx="668421" cy="913527"/>
          </a:xfrm>
          <a:prstGeom prst="ben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3965" y="1646236"/>
            <a:ext cx="5556069" cy="761709"/>
          </a:xfrm>
          <a:prstGeom prst="round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Each player/team will choose a color of plane:  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Red, Pink, Yellow, Purple, or Blue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11976" y="115095"/>
            <a:ext cx="4754881" cy="593431"/>
          </a:xfrm>
          <a:prstGeom prst="round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Plane Race:  Class Competition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3" name="Diamond 12"/>
          <p:cNvSpPr/>
          <p:nvPr/>
        </p:nvSpPr>
        <p:spPr>
          <a:xfrm>
            <a:off x="2014103" y="708526"/>
            <a:ext cx="5113963" cy="1002631"/>
          </a:xfrm>
          <a:prstGeom prst="diamond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How to </a:t>
            </a:r>
            <a:r>
              <a:rPr lang="en-US" sz="3600" dirty="0" smtClean="0">
                <a:solidFill>
                  <a:schemeClr val="tx1"/>
                </a:solidFill>
              </a:rPr>
              <a:t>Play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91792" y="3259783"/>
            <a:ext cx="3619909" cy="655052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Correct Answer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11943" y="3277308"/>
            <a:ext cx="3623004" cy="655052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Incorrect Answer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2915" y="4472407"/>
            <a:ext cx="4692827" cy="703826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Player/Team moves their plane forward by clicking on the matching color box.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62383" y="4553898"/>
            <a:ext cx="3408948" cy="476608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Play goes to the next team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66354" y="5807452"/>
            <a:ext cx="7468593" cy="993341"/>
          </a:xfrm>
          <a:prstGeom prst="round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rgbClr val="000000"/>
                </a:solidFill>
              </a:rPr>
              <a:t>The next player/team takes a turn.  </a:t>
            </a:r>
            <a:br>
              <a:rPr lang="en-US" sz="2300" dirty="0" smtClean="0">
                <a:solidFill>
                  <a:srgbClr val="000000"/>
                </a:solidFill>
              </a:rPr>
            </a:br>
            <a:r>
              <a:rPr lang="en-US" sz="2300" dirty="0" smtClean="0">
                <a:solidFill>
                  <a:srgbClr val="000000"/>
                </a:solidFill>
              </a:rPr>
              <a:t>Play continues until a team answers eight correct questions and advances to the flags.</a:t>
            </a:r>
            <a:endParaRPr lang="en-US" sz="23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1977" y="2638697"/>
            <a:ext cx="4754880" cy="461554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teacher asks the first team a question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147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4330700"/>
            <a:ext cx="2441575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2222500"/>
            <a:ext cx="22225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114300"/>
            <a:ext cx="22225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2208213"/>
            <a:ext cx="235108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114300"/>
            <a:ext cx="24892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14300"/>
            <a:ext cx="22225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2222500"/>
            <a:ext cx="22225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7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330700"/>
            <a:ext cx="23368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4421188"/>
            <a:ext cx="235108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0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0"/>
            <a:ext cx="23368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1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22500"/>
            <a:ext cx="24511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2" descr="cutesetbg3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4421188"/>
            <a:ext cx="2465387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rame 14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0 w 9144000"/>
              <a:gd name="T1" fmla="*/ 0 h 6858000"/>
              <a:gd name="T2" fmla="*/ 9144000 w 9144000"/>
              <a:gd name="T3" fmla="*/ 0 h 6858000"/>
              <a:gd name="T4" fmla="*/ 9144000 w 9144000"/>
              <a:gd name="T5" fmla="*/ 6858000 h 6858000"/>
              <a:gd name="T6" fmla="*/ 0 w 9144000"/>
              <a:gd name="T7" fmla="*/ 6858000 h 6858000"/>
              <a:gd name="T8" fmla="*/ 0 w 9144000"/>
              <a:gd name="T9" fmla="*/ 0 h 6858000"/>
              <a:gd name="T10" fmla="*/ 260330 w 9144000"/>
              <a:gd name="T11" fmla="*/ 260330 h 6858000"/>
              <a:gd name="T12" fmla="*/ 260330 w 9144000"/>
              <a:gd name="T13" fmla="*/ 6597670 h 6858000"/>
              <a:gd name="T14" fmla="*/ 8883670 w 9144000"/>
              <a:gd name="T15" fmla="*/ 6597670 h 6858000"/>
              <a:gd name="T16" fmla="*/ 8883670 w 9144000"/>
              <a:gd name="T17" fmla="*/ 260330 h 6858000"/>
              <a:gd name="T18" fmla="*/ 260330 w 9144000"/>
              <a:gd name="T19" fmla="*/ 260330 h 6858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60330" y="260330"/>
                </a:moveTo>
                <a:lnTo>
                  <a:pt x="260330" y="6597670"/>
                </a:lnTo>
                <a:lnTo>
                  <a:pt x="8883670" y="6597670"/>
                </a:lnTo>
                <a:lnTo>
                  <a:pt x="8883670" y="260330"/>
                </a:lnTo>
                <a:lnTo>
                  <a:pt x="260330" y="260330"/>
                </a:lnTo>
                <a:close/>
              </a:path>
            </a:pathLst>
          </a:custGeom>
          <a:solidFill>
            <a:srgbClr val="7F7F7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1038" name="AutoShape 78">
            <a:hlinkClick r:id="" action="ppaction://noaction" highlightClick="1">
              <a:snd r:embed="rId4" name="Plane"/>
            </a:hlinkClick>
          </p:cNvPr>
          <p:cNvSpPr>
            <a:spLocks noChangeArrowheads="1"/>
          </p:cNvSpPr>
          <p:nvPr/>
        </p:nvSpPr>
        <p:spPr bwMode="auto">
          <a:xfrm>
            <a:off x="927100" y="5791200"/>
            <a:ext cx="1295400" cy="762000"/>
          </a:xfrm>
          <a:prstGeom prst="actionButtonBlank">
            <a:avLst/>
          </a:prstGeom>
          <a:solidFill>
            <a:srgbClr val="C4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latin typeface="Capitals" charset="0"/>
              </a:rPr>
              <a:t>Red </a:t>
            </a:r>
            <a:br>
              <a:rPr lang="en-US" sz="1800" b="1" dirty="0">
                <a:latin typeface="Capitals" charset="0"/>
              </a:rPr>
            </a:br>
            <a:r>
              <a:rPr lang="en-US" sz="1800" b="1" dirty="0">
                <a:latin typeface="Capitals" charset="0"/>
              </a:rPr>
              <a:t>Plane</a:t>
            </a:r>
          </a:p>
        </p:txBody>
      </p:sp>
      <p:sp>
        <p:nvSpPr>
          <p:cNvPr id="1039" name="AutoShape 77">
            <a:hlinkClick r:id="" action="ppaction://noaction" highlightClick="1">
              <a:snd r:embed="rId4" name="Plane"/>
            </a:hlinkClick>
          </p:cNvPr>
          <p:cNvSpPr>
            <a:spLocks noChangeArrowheads="1"/>
          </p:cNvSpPr>
          <p:nvPr/>
        </p:nvSpPr>
        <p:spPr bwMode="auto">
          <a:xfrm>
            <a:off x="2438400" y="5793874"/>
            <a:ext cx="1256802" cy="762000"/>
          </a:xfrm>
          <a:prstGeom prst="actionButtonBlank">
            <a:avLst/>
          </a:prstGeom>
          <a:solidFill>
            <a:srgbClr val="F11A67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Capitals" charset="0"/>
              </a:rPr>
              <a:t>Pink </a:t>
            </a:r>
            <a:br>
              <a:rPr lang="en-US" sz="1800" b="1">
                <a:latin typeface="Capitals" charset="0"/>
              </a:rPr>
            </a:br>
            <a:r>
              <a:rPr lang="en-US" sz="1800" b="1">
                <a:latin typeface="Capitals" charset="0"/>
              </a:rPr>
              <a:t>Plane</a:t>
            </a:r>
          </a:p>
        </p:txBody>
      </p:sp>
      <p:sp>
        <p:nvSpPr>
          <p:cNvPr id="1040" name="AutoShape 16">
            <a:hlinkClick r:id="" action="ppaction://noaction" highlightClick="1">
              <a:snd r:embed="rId4" name="Plane"/>
            </a:hlinkClick>
          </p:cNvPr>
          <p:cNvSpPr>
            <a:spLocks noChangeArrowheads="1"/>
          </p:cNvSpPr>
          <p:nvPr/>
        </p:nvSpPr>
        <p:spPr bwMode="auto">
          <a:xfrm>
            <a:off x="3944938" y="5793874"/>
            <a:ext cx="1257300" cy="762000"/>
          </a:xfrm>
          <a:prstGeom prst="actionButtonBlank">
            <a:avLst/>
          </a:prstGeom>
          <a:solidFill>
            <a:srgbClr val="F3BC2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Capitals" charset="0"/>
              </a:rPr>
              <a:t>Yellow </a:t>
            </a:r>
            <a:br>
              <a:rPr lang="en-US" sz="1800" b="1">
                <a:latin typeface="Capitals" charset="0"/>
              </a:rPr>
            </a:br>
            <a:r>
              <a:rPr lang="en-US" sz="1800" b="1">
                <a:latin typeface="Capitals" charset="0"/>
              </a:rPr>
              <a:t>Plane</a:t>
            </a:r>
          </a:p>
        </p:txBody>
      </p:sp>
      <p:sp>
        <p:nvSpPr>
          <p:cNvPr id="1041" name="AutoShape 80">
            <a:hlinkClick r:id="" action="ppaction://noaction" highlightClick="1">
              <a:snd r:embed="rId4" name="Plane"/>
            </a:hlinkClick>
          </p:cNvPr>
          <p:cNvSpPr>
            <a:spLocks noChangeArrowheads="1"/>
          </p:cNvSpPr>
          <p:nvPr/>
        </p:nvSpPr>
        <p:spPr bwMode="auto">
          <a:xfrm>
            <a:off x="5422900" y="5793874"/>
            <a:ext cx="1244600" cy="762000"/>
          </a:xfrm>
          <a:prstGeom prst="actionButtonBlank">
            <a:avLst/>
          </a:prstGeom>
          <a:solidFill>
            <a:srgbClr val="D73A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Capitals" charset="0"/>
              </a:rPr>
              <a:t>Purple </a:t>
            </a:r>
            <a:br>
              <a:rPr lang="en-US" sz="1800" b="1">
                <a:latin typeface="Capitals" charset="0"/>
              </a:rPr>
            </a:br>
            <a:r>
              <a:rPr lang="en-US" sz="1800" b="1">
                <a:latin typeface="Capitals" charset="0"/>
              </a:rPr>
              <a:t>Plane</a:t>
            </a:r>
          </a:p>
        </p:txBody>
      </p:sp>
      <p:sp>
        <p:nvSpPr>
          <p:cNvPr id="1042" name="AutoShape 81">
            <a:hlinkClick r:id="" action="ppaction://noaction" highlightClick="1">
              <a:snd r:embed="rId4" name="Plane"/>
            </a:hlinkClick>
          </p:cNvPr>
          <p:cNvSpPr>
            <a:spLocks noChangeArrowheads="1"/>
          </p:cNvSpPr>
          <p:nvPr/>
        </p:nvSpPr>
        <p:spPr bwMode="auto">
          <a:xfrm>
            <a:off x="6958013" y="5793874"/>
            <a:ext cx="1295400" cy="762000"/>
          </a:xfrm>
          <a:prstGeom prst="actionButtonBlank">
            <a:avLst/>
          </a:prstGeom>
          <a:solidFill>
            <a:srgbClr val="61C0E4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Capitals" charset="0"/>
              </a:rPr>
              <a:t>Blue </a:t>
            </a:r>
            <a:br>
              <a:rPr lang="en-US" sz="1800" b="1">
                <a:latin typeface="Capitals" charset="0"/>
              </a:rPr>
            </a:br>
            <a:r>
              <a:rPr lang="en-US" sz="1800" b="1">
                <a:latin typeface="Capitals" charset="0"/>
              </a:rPr>
              <a:t>Plane</a:t>
            </a:r>
          </a:p>
        </p:txBody>
      </p:sp>
      <p:pic>
        <p:nvPicPr>
          <p:cNvPr id="1043" name="Picture 19" descr="boy-flying-airplan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15367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17" descr="girl-flying-airplan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15589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18" descr="boy-and-dog-flying-airplan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155892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15" descr="little-girl-flying-a-plan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6743" flipH="1">
            <a:off x="369888" y="1466850"/>
            <a:ext cx="15589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16" descr="kid-flying-airplan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4478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438150"/>
            <a:ext cx="7858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1458913"/>
            <a:ext cx="7858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2568575"/>
            <a:ext cx="7858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3656013"/>
            <a:ext cx="78581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4724400"/>
            <a:ext cx="7858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96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0879E-6 L 0.10417 -0.00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17 -0.00115 L 0.1875 -0.001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5 -0.00115 L 0.27917 -0.001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17 -0.00115 L 0.37084 -0.001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084 -0.00115 L 0.4625 -0.001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5 -0.00115 L 0.5625 -0.001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25 -0.00115 L 0.6625 -0.0011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25 -0.00115 L 0.7625 -0.0011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28476E-6 L 0.10764 -0.0067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64 -0.00671 L 0.18264 -0.0067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64 -0.00671 L 0.27431 -0.0067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31 -0.00671 L 0.36598 -0.0067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98 -0.00671 L 0.45764 -0.0067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764 -0.00671 L 0.55764 -0.0067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764 -0.00671 L 0.65764 -0.0067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764 -0.00671 L 0.75764 -0.0067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60398E-6 L 0.10642 -0.0053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42 -0.00532 L 0.18142 -0.0053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42 -0.00532 L 0.27309 -0.0053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309 -0.00532 L 0.36476 -0.0053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76 -0.00532 L 0.45642 -0.0053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642 -0.00532 L 0.55642 -0.0053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642 -0.00532 L 0.65642 -0.00532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642 -0.00532 L 0.75642 -0.0053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4825E-6 L 0.10642 -0.0025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42 -0.00255 L 0.18142 -0.0025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42 -0.00255 L 0.27309 -0.00255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309 -0.00255 L 0.36476 -0.0025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76 -0.00255 L 0.45642 -0.0025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642 -0.00255 L 0.55642 -0.00255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642 -0.00255 L 0.66476 -0.00255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476 -0.00255 L 0.75642 -0.0025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1337E-6 L 0.10764 0.0004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64 0.00046 L 0.18264 0.0004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64 0.00046 L 0.27431 0.0004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31 0.00046 L 0.36598 0.00046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98 0.00046 L 0.45764 0.0004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764 0.00046 L 0.55764 0.0004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764 0.00046 L 0.65764 0.0004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764 0.00046 L 0.75764 0.00046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589" y="2224478"/>
            <a:ext cx="8699861" cy="397031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nard MT Condensed" panose="02050806060905020404" pitchFamily="18" charset="0"/>
              </a:rPr>
              <a:t>Credits:</a:t>
            </a:r>
          </a:p>
          <a:p>
            <a:endParaRPr lang="en-US" sz="2800" dirty="0">
              <a:latin typeface="Bernard MT Condensed" panose="02050806060905020404" pitchFamily="18" charset="0"/>
            </a:endParaRPr>
          </a:p>
          <a:p>
            <a:r>
              <a:rPr lang="en-US" sz="2800" dirty="0" smtClean="0">
                <a:latin typeface="Bernard MT Condensed" panose="02050806060905020404" pitchFamily="18" charset="0"/>
              </a:rPr>
              <a:t>PowerPoint Created by Pamela </a:t>
            </a:r>
            <a:r>
              <a:rPr lang="en-US" sz="2800" dirty="0" err="1" smtClean="0">
                <a:latin typeface="Bernard MT Condensed" panose="02050806060905020404" pitchFamily="18" charset="0"/>
              </a:rPr>
              <a:t>Moeai</a:t>
            </a:r>
            <a:endParaRPr lang="en-US" sz="2800" dirty="0" smtClean="0">
              <a:latin typeface="Bernard MT Condensed" panose="02050806060905020404" pitchFamily="18" charset="0"/>
            </a:endParaRPr>
          </a:p>
          <a:p>
            <a:r>
              <a:rPr lang="en-US" sz="2800" dirty="0" smtClean="0">
                <a:latin typeface="Bernard MT Condensed" panose="02050806060905020404" pitchFamily="18" charset="0"/>
              </a:rPr>
              <a:t>Graphics by </a:t>
            </a:r>
            <a:r>
              <a:rPr lang="en-US" sz="2800" dirty="0" smtClean="0">
                <a:latin typeface="Bernard MT Condensed" panose="02050806060905020404" pitchFamily="18" charset="0"/>
                <a:hlinkClick r:id="rId2"/>
              </a:rPr>
              <a:t>MyCuteGraphics.com</a:t>
            </a:r>
            <a:endParaRPr lang="en-US" sz="2800" dirty="0" smtClean="0">
              <a:latin typeface="Bernard MT Condensed" panose="02050806060905020404" pitchFamily="18" charset="0"/>
            </a:endParaRPr>
          </a:p>
          <a:p>
            <a:r>
              <a:rPr lang="en-US" sz="2800" dirty="0" smtClean="0">
                <a:latin typeface="Bernard MT Condensed" panose="02050806060905020404" pitchFamily="18" charset="0"/>
              </a:rPr>
              <a:t>Cover Border by </a:t>
            </a:r>
            <a:r>
              <a:rPr lang="en-US" sz="2800" dirty="0" smtClean="0">
                <a:latin typeface="Bernard MT Condensed" panose="02050806060905020404" pitchFamily="18" charset="0"/>
                <a:hlinkClick r:id="rId3"/>
              </a:rPr>
              <a:t>Graphics From the Pond</a:t>
            </a:r>
            <a:endParaRPr lang="en-US" sz="2800" dirty="0" smtClean="0">
              <a:latin typeface="Bernard MT Condensed" panose="02050806060905020404" pitchFamily="18" charset="0"/>
            </a:endParaRPr>
          </a:p>
          <a:p>
            <a:endParaRPr lang="en-US" sz="2800" dirty="0">
              <a:latin typeface="Bernard MT Condensed" panose="02050806060905020404" pitchFamily="18" charset="0"/>
            </a:endParaRPr>
          </a:p>
          <a:p>
            <a:r>
              <a:rPr lang="en-US" sz="2800" dirty="0" smtClean="0">
                <a:latin typeface="Bernard MT Condensed" panose="02050806060905020404" pitchFamily="18" charset="0"/>
              </a:rPr>
              <a:t>For more fun lesson plans and activities, visit my </a:t>
            </a:r>
            <a:br>
              <a:rPr lang="en-US" sz="2800" dirty="0" smtClean="0">
                <a:latin typeface="Bernard MT Condensed" panose="02050806060905020404" pitchFamily="18" charset="0"/>
              </a:rPr>
            </a:br>
            <a:r>
              <a:rPr lang="en-US" sz="2800" dirty="0" smtClean="0">
                <a:latin typeface="Bernard MT Condensed" panose="02050806060905020404" pitchFamily="18" charset="0"/>
              </a:rPr>
              <a:t>Teachers Pay Teachers store @</a:t>
            </a:r>
          </a:p>
          <a:p>
            <a:r>
              <a:rPr lang="en-US" sz="2800" dirty="0">
                <a:latin typeface="Bernard MT Condensed" panose="02050806060905020404" pitchFamily="18" charset="0"/>
                <a:hlinkClick r:id="rId4"/>
              </a:rPr>
              <a:t>http://</a:t>
            </a:r>
            <a:r>
              <a:rPr lang="en-US" sz="2800" dirty="0" smtClean="0">
                <a:latin typeface="Bernard MT Condensed" panose="02050806060905020404" pitchFamily="18" charset="0"/>
                <a:hlinkClick r:id="rId4"/>
              </a:rPr>
              <a:t>www.teacherspayteachers.com/Store/Pamela-Moeai</a:t>
            </a:r>
            <a:r>
              <a:rPr lang="en-US" sz="2800" dirty="0" smtClean="0">
                <a:latin typeface="Bernard MT Condensed" panose="02050806060905020404" pitchFamily="18" charset="0"/>
              </a:rPr>
              <a:t> </a:t>
            </a:r>
            <a:endParaRPr lang="en-US" sz="2800" dirty="0">
              <a:latin typeface="Bernard MT Condensed" panose="020508060609050204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01" y="431800"/>
            <a:ext cx="722630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7586" y="1617828"/>
            <a:ext cx="3517900" cy="225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9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92CDD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124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Pamela Moeai</cp:lastModifiedBy>
  <cp:revision>50</cp:revision>
  <dcterms:created xsi:type="dcterms:W3CDTF">2014-03-12T02:31:08Z</dcterms:created>
  <dcterms:modified xsi:type="dcterms:W3CDTF">2015-03-04T19:59:06Z</dcterms:modified>
</cp:coreProperties>
</file>