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66" r:id="rId7"/>
    <p:sldId id="265" r:id="rId8"/>
    <p:sldId id="267" r:id="rId9"/>
    <p:sldId id="268" r:id="rId10"/>
    <p:sldId id="269" r:id="rId11"/>
    <p:sldId id="270" r:id="rId12"/>
    <p:sldId id="273" r:id="rId13"/>
    <p:sldId id="272" r:id="rId14"/>
    <p:sldId id="271" r:id="rId15"/>
    <p:sldId id="274" r:id="rId16"/>
    <p:sldId id="275" r:id="rId17"/>
    <p:sldId id="276" r:id="rId18"/>
    <p:sldId id="27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68F"/>
    <a:srgbClr val="0B6DB7"/>
    <a:srgbClr val="FFFFFF"/>
    <a:srgbClr val="5F5F5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54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209800"/>
            <a:ext cx="4495800" cy="2209800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495800"/>
            <a:ext cx="5105400" cy="381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629400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9400"/>
            <a:ext cx="2895600" cy="1555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629400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fld id="{30E61865-71F6-485E-8817-776C961F956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1F7C9-A828-4D34-95A7-14E14295153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7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76200"/>
            <a:ext cx="17145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76200"/>
            <a:ext cx="49911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03B38-2041-4AE9-9F0E-5FA30236BB2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22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6400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762000"/>
            <a:ext cx="3352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762000"/>
            <a:ext cx="3352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626225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26225"/>
            <a:ext cx="2895600" cy="1555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626225"/>
            <a:ext cx="2133600" cy="155575"/>
          </a:xfrm>
        </p:spPr>
        <p:txBody>
          <a:bodyPr/>
          <a:lstStyle>
            <a:lvl1pPr>
              <a:defRPr/>
            </a:lvl1pPr>
          </a:lstStyle>
          <a:p>
            <a:fld id="{2D095D39-0BA2-47DC-A863-E981A392334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3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4E735-9E1E-461E-B7E3-93E80D2FE45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9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35126-34D2-47E3-8CE3-BC3E7139B5A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762000"/>
            <a:ext cx="3352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762000"/>
            <a:ext cx="3352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1A7DE-34AE-467B-80D4-643EB18871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4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04259-2D9D-4398-A775-923118BE44D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9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114F3-96E0-4B71-95D6-9A42A1B70B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3B201-5498-4FAF-974B-B685472C5EA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9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76BE1-7883-46DB-A41C-B1DA15E72D8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8CD25-1FCE-4F6A-A65B-5026D37829F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7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640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762000"/>
            <a:ext cx="6858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6225"/>
            <a:ext cx="2133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6225"/>
            <a:ext cx="2895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626225"/>
            <a:ext cx="2133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4C1FB3B3-1267-4E68-8410-C06A434CEB50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1" name="Picture 7" descr="the_big_questio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840038"/>
            <a:ext cx="2781300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9568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9568F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9568F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9568F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9568F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9568F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9568F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9568F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9568F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19.gif"/><Relationship Id="rId5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21.gif"/><Relationship Id="rId5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23.gif"/><Relationship Id="rId5" Type="http://schemas.openxmlformats.org/officeDocument/2006/relationships/image" Target="../media/image2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25.gif"/><Relationship Id="rId5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27.gif"/><Relationship Id="rId5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29.gif"/><Relationship Id="rId5" Type="http://schemas.openxmlformats.org/officeDocument/2006/relationships/image" Target="../media/image30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31.gif"/><Relationship Id="rId5" Type="http://schemas.openxmlformats.org/officeDocument/2006/relationships/image" Target="../media/image32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33.gif"/><Relationship Id="rId5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35.gif"/><Relationship Id="rId5" Type="http://schemas.openxmlformats.org/officeDocument/2006/relationships/image" Target="../media/image36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9.gif"/><Relationship Id="rId5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11.gif"/><Relationship Id="rId5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13.gif"/><Relationship Id="rId5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15.gif"/><Relationship Id="rId5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17.gif"/><Relationship Id="rId5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1524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Would You Rather?</a:t>
            </a:r>
            <a: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66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19300" y="5715000"/>
            <a:ext cx="5105400" cy="381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effectLst>
                  <a:glow rad="76200">
                    <a:srgbClr val="FFFF00">
                      <a:alpha val="66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Created by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effectLst>
                  <a:glow rad="76200">
                    <a:srgbClr val="FFFF00">
                      <a:alpha val="66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TEACHERS UNLEASHED</a:t>
            </a:r>
            <a:endParaRPr lang="en-US" sz="2800" dirty="0">
              <a:effectLst>
                <a:glow rad="76200">
                  <a:srgbClr val="FFFF00">
                    <a:alpha val="66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 descr="question_pop_up_from_box_hg_cl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514600"/>
            <a:ext cx="24288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9874" y="1447800"/>
            <a:ext cx="8839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ts val="5500"/>
              </a:lnSpc>
            </a:pPr>
            <a:r>
              <a:rPr lang="en-US" sz="48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Celebrating Our Differences</a:t>
            </a:r>
            <a:endParaRPr lang="en-US" sz="4800" b="1" dirty="0" smtClean="0">
              <a:ln w="38100">
                <a:solidFill>
                  <a:srgbClr val="FFFFFF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5500"/>
              </a:lnSpc>
            </a:pPr>
            <a:r>
              <a:rPr lang="en-US" sz="48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Silly Question Game</a:t>
            </a:r>
            <a: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66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763" y="5520905"/>
            <a:ext cx="895350" cy="10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1524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Would You Rather?</a:t>
            </a:r>
            <a: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66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3945" y="1828800"/>
            <a:ext cx="40970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Have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500 spiders crawling in your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house…</a:t>
            </a:r>
          </a:p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</a:t>
            </a:r>
            <a:r>
              <a:rPr lang="en-US" sz="60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4</a:t>
            </a:r>
            <a:endParaRPr lang="en-US" sz="96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800600" y="1828800"/>
            <a:ext cx="44018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Have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100 snakes slithering in your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bedroom.</a:t>
            </a:r>
          </a:p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endParaRPr lang="en-US" sz="88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9924" y="2829253"/>
            <a:ext cx="8723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0">
                  <a:solidFill>
                    <a:srgbClr val="09568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</a:t>
            </a:r>
            <a:endParaRPr lang="en-US" sz="6000" b="1" cap="none" spc="0" dirty="0">
              <a:ln w="19050">
                <a:solidFill>
                  <a:srgbClr val="09568F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02" y="3581399"/>
            <a:ext cx="2940414" cy="2487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397" y="3158203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763" y="5520905"/>
            <a:ext cx="895350" cy="10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1524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Would You Rather?</a:t>
            </a:r>
            <a: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66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3945" y="1828800"/>
            <a:ext cx="40970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Live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Disneyland…</a:t>
            </a:r>
          </a:p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endParaRPr lang="en-US" sz="88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742145" y="1828800"/>
            <a:ext cx="44018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Live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</a:t>
            </a:r>
          </a:p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Sea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World.</a:t>
            </a:r>
          </a:p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endParaRPr lang="en-US" sz="88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9924" y="2829253"/>
            <a:ext cx="8723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0">
                  <a:solidFill>
                    <a:srgbClr val="09568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</a:t>
            </a:r>
            <a:endParaRPr lang="en-US" sz="6000" b="1" cap="none" spc="0" dirty="0">
              <a:ln w="19050">
                <a:solidFill>
                  <a:srgbClr val="09568F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7" y="3350732"/>
            <a:ext cx="2800350" cy="280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10" y="2971800"/>
            <a:ext cx="3343603" cy="334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1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763" y="5520905"/>
            <a:ext cx="895350" cy="10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1524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Would You Rather?</a:t>
            </a:r>
            <a: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66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3945" y="1828800"/>
            <a:ext cx="40970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ts val="55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 a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vampire…</a:t>
            </a:r>
          </a:p>
          <a:p>
            <a:pPr algn="ctr">
              <a:lnSpc>
                <a:spcPts val="55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en-US" sz="88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818345" y="1828800"/>
            <a:ext cx="44018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ts val="55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werewolf.</a:t>
            </a:r>
          </a:p>
          <a:p>
            <a:pPr algn="ctr">
              <a:lnSpc>
                <a:spcPts val="55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endParaRPr lang="en-US" sz="88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9924" y="2829253"/>
            <a:ext cx="8723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0">
                  <a:solidFill>
                    <a:srgbClr val="09568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</a:t>
            </a:r>
            <a:endParaRPr lang="en-US" sz="6000" b="1" cap="none" spc="0" dirty="0">
              <a:ln w="19050">
                <a:solidFill>
                  <a:srgbClr val="09568F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08" y="2829253"/>
            <a:ext cx="2219325" cy="3333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72" y="2712263"/>
            <a:ext cx="25908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0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763" y="5520905"/>
            <a:ext cx="895350" cy="10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1524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Would You Rather?</a:t>
            </a:r>
            <a: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66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3945" y="1828800"/>
            <a:ext cx="40970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See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same movie over and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over…</a:t>
            </a:r>
          </a:p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en-US" sz="88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818345" y="1828800"/>
            <a:ext cx="44018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Hear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same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song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over and </a:t>
            </a:r>
          </a:p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over.</a:t>
            </a:r>
          </a:p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endParaRPr lang="en-US" sz="88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9924" y="2829253"/>
            <a:ext cx="8723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0">
                  <a:solidFill>
                    <a:srgbClr val="09568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</a:t>
            </a:r>
            <a:endParaRPr lang="en-US" sz="6000" b="1" cap="none" spc="0" dirty="0">
              <a:ln w="19050">
                <a:solidFill>
                  <a:srgbClr val="09568F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4" y="3412353"/>
            <a:ext cx="2847975" cy="2847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653" y="3337084"/>
            <a:ext cx="1731110" cy="304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0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763" y="5520905"/>
            <a:ext cx="895350" cy="10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1524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Would You Rather?</a:t>
            </a:r>
            <a: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66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" y="1905000"/>
            <a:ext cx="449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Have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magical power to save the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world…</a:t>
            </a:r>
          </a:p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endParaRPr lang="en-US" sz="88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724400" y="1905000"/>
            <a:ext cx="44018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strongest person in the </a:t>
            </a:r>
          </a:p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World.</a:t>
            </a:r>
          </a:p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endParaRPr lang="en-US" sz="88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9924" y="2829253"/>
            <a:ext cx="8723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0">
                  <a:solidFill>
                    <a:srgbClr val="09568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</a:t>
            </a:r>
            <a:endParaRPr lang="en-US" sz="6000" b="1" cap="none" spc="0" dirty="0">
              <a:ln w="19050">
                <a:solidFill>
                  <a:srgbClr val="09568F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38" y="3285797"/>
            <a:ext cx="1631468" cy="3496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67" y="3337084"/>
            <a:ext cx="23145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763" y="5520905"/>
            <a:ext cx="895350" cy="10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1524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Would You Rather?</a:t>
            </a:r>
            <a: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66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" y="1905000"/>
            <a:ext cx="411479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It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rained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every day…</a:t>
            </a:r>
          </a:p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endParaRPr lang="en-US" sz="88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800600" y="1905000"/>
            <a:ext cx="43256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It snowed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every day.</a:t>
            </a:r>
          </a:p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4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endParaRPr lang="en-US" sz="80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9924" y="2829253"/>
            <a:ext cx="8723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0">
                  <a:solidFill>
                    <a:srgbClr val="09568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</a:t>
            </a:r>
            <a:endParaRPr lang="en-US" sz="6000" b="1" cap="none" spc="0" dirty="0">
              <a:ln w="19050">
                <a:solidFill>
                  <a:srgbClr val="09568F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 descr="cloud_rain_drops_falling_hg_cl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124200"/>
            <a:ext cx="2994314" cy="3076575"/>
          </a:xfrm>
          <a:prstGeom prst="rect">
            <a:avLst/>
          </a:prstGeom>
        </p:spPr>
      </p:pic>
      <p:pic>
        <p:nvPicPr>
          <p:cNvPr id="16" name="Picture 15" descr="cloud_snow_flakes_falling_hg_cl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3048000"/>
            <a:ext cx="3048000" cy="31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763" y="5520905"/>
            <a:ext cx="895350" cy="10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1524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Would You Rather?</a:t>
            </a:r>
            <a: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66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" y="1905000"/>
            <a:ext cx="449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Sing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on stage with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One Direction…</a:t>
            </a:r>
          </a:p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en-US" sz="88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724400" y="1905000"/>
            <a:ext cx="44018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Dance on stage with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Selena Gomez.</a:t>
            </a:r>
          </a:p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3</a:t>
            </a:r>
            <a:endParaRPr lang="en-US" sz="88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9924" y="2829253"/>
            <a:ext cx="8723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0">
                  <a:solidFill>
                    <a:srgbClr val="09568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</a:t>
            </a:r>
            <a:endParaRPr lang="en-US" sz="6000" b="1" cap="none" spc="0" dirty="0">
              <a:ln w="19050">
                <a:solidFill>
                  <a:srgbClr val="09568F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 descr="ashley_playing_acoustic_guitar_on_bar_stool_hg_cl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352800"/>
            <a:ext cx="3048000" cy="3048000"/>
          </a:xfrm>
          <a:prstGeom prst="rect">
            <a:avLst/>
          </a:prstGeom>
        </p:spPr>
      </p:pic>
      <p:pic>
        <p:nvPicPr>
          <p:cNvPr id="11" name="Picture 10" descr="breakdancer_worm_hg_cl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2971800"/>
            <a:ext cx="34671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763" y="5520905"/>
            <a:ext cx="895350" cy="10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1524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Would You Rather?</a:t>
            </a:r>
            <a: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66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" y="1905000"/>
            <a:ext cx="449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Grow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all your own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food…</a:t>
            </a:r>
          </a:p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endParaRPr lang="en-US" sz="88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724400" y="1905000"/>
            <a:ext cx="44018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Eat shrimp every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day.</a:t>
            </a:r>
          </a:p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endParaRPr lang="en-US" sz="5400" b="1" dirty="0" smtClean="0">
              <a:ln w="381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9924" y="2829253"/>
            <a:ext cx="8723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0">
                  <a:solidFill>
                    <a:srgbClr val="09568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</a:t>
            </a:r>
            <a:endParaRPr lang="en-US" sz="6000" b="1" cap="none" spc="0" dirty="0">
              <a:ln w="19050">
                <a:solidFill>
                  <a:srgbClr val="09568F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 descr="farmer_hoe_garden_hg_cl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048000"/>
            <a:ext cx="2971800" cy="2971800"/>
          </a:xfrm>
          <a:prstGeom prst="rect">
            <a:avLst/>
          </a:prstGeom>
        </p:spPr>
      </p:pic>
      <p:pic>
        <p:nvPicPr>
          <p:cNvPr id="14" name="Picture 13" descr="shrimp_barbie_hg_bl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3352800"/>
            <a:ext cx="24193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763" y="5520905"/>
            <a:ext cx="895350" cy="10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1524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Would You Rather?</a:t>
            </a:r>
            <a: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66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" y="1905000"/>
            <a:ext cx="449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Travel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2000 years into the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past…</a:t>
            </a:r>
          </a:p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4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endParaRPr lang="en-US" sz="60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724400" y="1905000"/>
            <a:ext cx="44018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Travel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2000 years into the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future.</a:t>
            </a:r>
          </a:p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3</a:t>
            </a:r>
            <a:endParaRPr lang="en-US" sz="5400" b="1" dirty="0" smtClean="0">
              <a:ln w="381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9924" y="2829253"/>
            <a:ext cx="8723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0">
                  <a:solidFill>
                    <a:srgbClr val="09568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</a:t>
            </a:r>
            <a:endParaRPr lang="en-US" sz="6000" b="1" cap="none" spc="0" dirty="0">
              <a:ln w="19050">
                <a:solidFill>
                  <a:srgbClr val="09568F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 descr="cave_couple_cruisin_primitive_car_hg_cl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276600"/>
            <a:ext cx="3333750" cy="2657475"/>
          </a:xfrm>
          <a:prstGeom prst="rect">
            <a:avLst/>
          </a:prstGeom>
        </p:spPr>
      </p:pic>
      <p:pic>
        <p:nvPicPr>
          <p:cNvPr id="11" name="Picture 10" descr="robot_walking_dog_hg_cl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048000"/>
            <a:ext cx="2476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RULES OF THE GAME</a:t>
            </a:r>
            <a:endParaRPr lang="en-US" sz="40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762000"/>
            <a:ext cx="7010400" cy="495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0"/>
              </a:spcBef>
            </a:pPr>
            <a:r>
              <a:rPr lang="en-US" sz="3500" dirty="0" smtClean="0">
                <a:ln>
                  <a:solidFill>
                    <a:srgbClr val="09568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Each question will have two options.</a:t>
            </a:r>
          </a:p>
          <a:p>
            <a:pPr>
              <a:spcBef>
                <a:spcPts val="0"/>
              </a:spcBef>
            </a:pPr>
            <a:r>
              <a:rPr lang="en-US" sz="3500" dirty="0" smtClean="0">
                <a:ln>
                  <a:solidFill>
                    <a:srgbClr val="09568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You </a:t>
            </a:r>
            <a:r>
              <a:rPr lang="en-US" sz="3500" u="sng" dirty="0" smtClean="0">
                <a:ln>
                  <a:solidFill>
                    <a:srgbClr val="09568F"/>
                  </a:solidFill>
                </a:ln>
                <a:solidFill>
                  <a:srgbClr val="0956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MUST</a:t>
            </a:r>
            <a:r>
              <a:rPr lang="en-US" sz="3500" dirty="0" smtClean="0">
                <a:ln>
                  <a:solidFill>
                    <a:srgbClr val="09568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pick one of the options, even if you don’t like </a:t>
            </a:r>
            <a:r>
              <a:rPr lang="en-US" sz="3500" dirty="0" smtClean="0">
                <a:ln>
                  <a:solidFill>
                    <a:srgbClr val="09568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either</a:t>
            </a:r>
            <a:r>
              <a:rPr lang="en-US" sz="3500" dirty="0" smtClean="0">
                <a:ln>
                  <a:solidFill>
                    <a:srgbClr val="09568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3500" dirty="0" smtClean="0">
                <a:ln>
                  <a:solidFill>
                    <a:srgbClr val="09568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You must form a team of 2, 3, or 4 people who made the same choice.</a:t>
            </a:r>
            <a:endParaRPr lang="en-US" sz="3500" dirty="0" smtClean="0">
              <a:ln>
                <a:solidFill>
                  <a:srgbClr val="09568F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3500" dirty="0" smtClean="0">
                <a:ln>
                  <a:solidFill>
                    <a:srgbClr val="09568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Discuss your decision with your team.</a:t>
            </a:r>
            <a:endParaRPr lang="en-US" sz="3500" dirty="0">
              <a:ln>
                <a:solidFill>
                  <a:srgbClr val="09568F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057400" y="5867400"/>
            <a:ext cx="723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THERE IS NO WINNER, THIS GAME IS FOR FUN!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76400"/>
            <a:ext cx="8839200" cy="1524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ts val="7500"/>
              </a:lnSpc>
            </a:pPr>
            <a:r>
              <a:rPr lang="en-US" sz="96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Are You</a:t>
            </a:r>
            <a:r>
              <a:rPr lang="en-US" sz="96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96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Ready?</a:t>
            </a:r>
            <a:br>
              <a:rPr lang="en-US" sz="96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96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96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96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Let’s Play!</a:t>
            </a:r>
            <a: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66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3418561"/>
            <a:ext cx="33337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2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763" y="5520905"/>
            <a:ext cx="895350" cy="10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1524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Would You Rather?</a:t>
            </a:r>
            <a: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66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3945" y="1828800"/>
            <a:ext cx="38684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ts val="55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Explore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space…</a:t>
            </a:r>
          </a:p>
          <a:p>
            <a:pPr algn="ctr">
              <a:lnSpc>
                <a:spcPts val="55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en-US" sz="60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89" y="2829253"/>
            <a:ext cx="2581275" cy="3624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4600"/>
            <a:ext cx="4019550" cy="321564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648200" y="1850717"/>
            <a:ext cx="44018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ts val="55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Explore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ocean.</a:t>
            </a:r>
          </a:p>
          <a:p>
            <a:pPr algn="ctr">
              <a:lnSpc>
                <a:spcPts val="55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en-US" sz="88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9924" y="2829253"/>
            <a:ext cx="8723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0">
                  <a:solidFill>
                    <a:srgbClr val="09568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</a:t>
            </a:r>
            <a:endParaRPr lang="en-US" sz="6000" b="1" cap="none" spc="0" dirty="0">
              <a:ln w="19050">
                <a:solidFill>
                  <a:srgbClr val="09568F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763" y="5520905"/>
            <a:ext cx="895350" cy="10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1524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Would You Rather?</a:t>
            </a:r>
            <a: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66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3945" y="1828800"/>
            <a:ext cx="38684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ts val="55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Stop time…</a:t>
            </a:r>
          </a:p>
          <a:p>
            <a:pPr algn="ctr">
              <a:lnSpc>
                <a:spcPts val="55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en-US" sz="60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648200" y="1850717"/>
            <a:ext cx="44018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ts val="55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Fly.</a:t>
            </a:r>
          </a:p>
          <a:p>
            <a:pPr algn="ctr">
              <a:lnSpc>
                <a:spcPts val="55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endParaRPr lang="en-US" sz="88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9924" y="2829253"/>
            <a:ext cx="8723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0">
                  <a:solidFill>
                    <a:srgbClr val="09568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</a:t>
            </a:r>
            <a:endParaRPr lang="en-US" sz="6000" b="1" cap="none" spc="0" dirty="0">
              <a:ln w="19050">
                <a:solidFill>
                  <a:srgbClr val="09568F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0"/>
            <a:ext cx="2657475" cy="26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95600"/>
            <a:ext cx="217913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5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763" y="5520905"/>
            <a:ext cx="895350" cy="10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1524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Would You Rather?</a:t>
            </a:r>
            <a: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66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3945" y="1828800"/>
            <a:ext cx="38684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Watch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 television for the rest of your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life…</a:t>
            </a:r>
          </a:p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endParaRPr lang="en-US" sz="88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893763" y="1850717"/>
            <a:ext cx="38692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Eat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 junk food for the rest of your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life.</a:t>
            </a:r>
          </a:p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endParaRPr lang="en-US" sz="88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9924" y="2829253"/>
            <a:ext cx="8723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0">
                  <a:solidFill>
                    <a:srgbClr val="09568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</a:t>
            </a:r>
            <a:endParaRPr lang="en-US" sz="6000" b="1" cap="none" spc="0" dirty="0">
              <a:ln w="19050">
                <a:solidFill>
                  <a:srgbClr val="09568F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87" y="3645074"/>
            <a:ext cx="2413569" cy="2742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63684"/>
            <a:ext cx="2168679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3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763" y="5520905"/>
            <a:ext cx="895350" cy="10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1524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Would You Rather?</a:t>
            </a:r>
            <a: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66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3945" y="1828800"/>
            <a:ext cx="38684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Have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 elephant’s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trunk…</a:t>
            </a:r>
          </a:p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en-US" sz="88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789118" y="1850717"/>
            <a:ext cx="405008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Have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neck of a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giraffe.</a:t>
            </a:r>
          </a:p>
          <a:p>
            <a:pPr algn="ctr">
              <a:lnSpc>
                <a:spcPct val="700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endParaRPr lang="en-US" sz="88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9924" y="2829253"/>
            <a:ext cx="8723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0">
                  <a:solidFill>
                    <a:srgbClr val="09568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</a:t>
            </a:r>
            <a:endParaRPr lang="en-US" sz="6000" b="1" cap="none" spc="0" dirty="0">
              <a:ln w="19050">
                <a:solidFill>
                  <a:srgbClr val="09568F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97" y="2866831"/>
            <a:ext cx="3333750" cy="3333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96959"/>
            <a:ext cx="27241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4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763" y="5520905"/>
            <a:ext cx="895350" cy="10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1524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Would You Rather?</a:t>
            </a:r>
            <a: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66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3945" y="1828800"/>
            <a:ext cx="40970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ts val="55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Surf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internet…</a:t>
            </a:r>
          </a:p>
          <a:p>
            <a:pPr algn="ctr">
              <a:lnSpc>
                <a:spcPts val="55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60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endParaRPr lang="en-US" sz="96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818345" y="1828800"/>
            <a:ext cx="44018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ts val="55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Surf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</a:t>
            </a: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ocean.</a:t>
            </a:r>
          </a:p>
          <a:p>
            <a:pPr algn="ctr">
              <a:lnSpc>
                <a:spcPts val="55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en-US" sz="88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9924" y="2829253"/>
            <a:ext cx="8723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0">
                  <a:solidFill>
                    <a:srgbClr val="09568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</a:t>
            </a:r>
            <a:endParaRPr lang="en-US" sz="6000" b="1" cap="none" spc="0" dirty="0">
              <a:ln w="19050">
                <a:solidFill>
                  <a:srgbClr val="09568F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4" y="2829253"/>
            <a:ext cx="2657475" cy="2657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667000"/>
            <a:ext cx="3182697" cy="269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7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763" y="5520905"/>
            <a:ext cx="895350" cy="10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1524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Would You Rather?</a:t>
            </a:r>
            <a: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6600" b="1" dirty="0" smtClean="0">
                <a:ln w="381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66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3945" y="1828800"/>
            <a:ext cx="40970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ts val="55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 popular…</a:t>
            </a:r>
          </a:p>
          <a:p>
            <a:pPr algn="ctr">
              <a:lnSpc>
                <a:spcPts val="55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en-US" sz="88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818345" y="1828800"/>
            <a:ext cx="44018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9568F"/>
                </a:solidFill>
                <a:latin typeface="Impact" pitchFamily="34" charset="0"/>
              </a:defRPr>
            </a:lvl9pPr>
          </a:lstStyle>
          <a:p>
            <a:pPr algn="ctr">
              <a:lnSpc>
                <a:spcPts val="55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 smart.</a:t>
            </a:r>
          </a:p>
          <a:p>
            <a:pPr algn="ctr">
              <a:lnSpc>
                <a:spcPts val="5500"/>
              </a:lnSpc>
            </a:pPr>
            <a:r>
              <a:rPr lang="en-US" sz="38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Team of </a:t>
            </a:r>
            <a:r>
              <a:rPr lang="en-US" sz="5400" b="1" dirty="0" smtClean="0">
                <a:ln w="381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en-US" sz="8800" b="1" dirty="0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9924" y="2829253"/>
            <a:ext cx="8723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0">
                  <a:solidFill>
                    <a:srgbClr val="09568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</a:t>
            </a:r>
            <a:endParaRPr lang="en-US" sz="6000" b="1" cap="none" spc="0" dirty="0">
              <a:ln w="19050">
                <a:solidFill>
                  <a:srgbClr val="09568F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60568"/>
            <a:ext cx="2056772" cy="2495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694" y="2829253"/>
            <a:ext cx="1976441" cy="269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7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568F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_big_question">
  <a:themeElements>
    <a:clrScheme name="the_big_ques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e_big_questio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e_big_ques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big_ques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big_ques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big_ques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big_ques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big_ques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_big_ques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_big_ques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_big_ques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_big_ques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_big_ques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_big_ques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the_big_question</Template>
  <TotalTime>435</TotalTime>
  <Words>405</Words>
  <Application>Microsoft Macintosh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the_big_question</vt:lpstr>
      <vt:lpstr>Would You Rather? </vt:lpstr>
      <vt:lpstr>RULES OF THE GAME</vt:lpstr>
      <vt:lpstr>Are You Ready?  Let’s Play! </vt:lpstr>
      <vt:lpstr>Would You Rather? </vt:lpstr>
      <vt:lpstr>Would You Rather? </vt:lpstr>
      <vt:lpstr>Would You Rather? </vt:lpstr>
      <vt:lpstr>Would You Rather? </vt:lpstr>
      <vt:lpstr>Would You Rather? </vt:lpstr>
      <vt:lpstr>Would You Rather? </vt:lpstr>
      <vt:lpstr>Would You Rather? </vt:lpstr>
      <vt:lpstr>Would You Rather? </vt:lpstr>
      <vt:lpstr>Would You Rather? </vt:lpstr>
      <vt:lpstr>Would You Rather? </vt:lpstr>
      <vt:lpstr>Would You Rather? </vt:lpstr>
      <vt:lpstr>Would You Rather? </vt:lpstr>
      <vt:lpstr>Would You Rather? </vt:lpstr>
      <vt:lpstr>Would You Rather? </vt:lpstr>
      <vt:lpstr>Would You Rather?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Would You Rather?</dc:title>
  <dc:creator>Susan</dc:creator>
  <cp:lastModifiedBy>Pamela Moeai</cp:lastModifiedBy>
  <cp:revision>36</cp:revision>
  <dcterms:created xsi:type="dcterms:W3CDTF">2012-07-17T20:50:11Z</dcterms:created>
  <dcterms:modified xsi:type="dcterms:W3CDTF">2015-09-21T04:02:29Z</dcterms:modified>
</cp:coreProperties>
</file>