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7" r:id="rId8"/>
    <p:sldId id="276" r:id="rId9"/>
    <p:sldId id="270" r:id="rId10"/>
    <p:sldId id="271" r:id="rId11"/>
    <p:sldId id="269" r:id="rId12"/>
    <p:sldId id="268" r:id="rId13"/>
    <p:sldId id="267" r:id="rId14"/>
    <p:sldId id="266" r:id="rId15"/>
    <p:sldId id="264" r:id="rId16"/>
    <p:sldId id="263" r:id="rId17"/>
    <p:sldId id="262" r:id="rId18"/>
    <p:sldId id="27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933" y="551481"/>
            <a:ext cx="6014509" cy="890288"/>
          </a:xfrm>
        </p:spPr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271" y="1441769"/>
            <a:ext cx="3941862" cy="621885"/>
          </a:xfrm>
        </p:spPr>
        <p:txBody>
          <a:bodyPr/>
          <a:lstStyle/>
          <a:p>
            <a:r>
              <a:rPr lang="en-US" dirty="0" smtClean="0"/>
              <a:t>A Christmas Tree Glyph Activity</a:t>
            </a:r>
            <a:endParaRPr lang="en-US" dirty="0"/>
          </a:p>
        </p:txBody>
      </p:sp>
      <p:pic>
        <p:nvPicPr>
          <p:cNvPr id="5" name="Picture 4" descr="christmas-tree-coloring-source_sj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79" l="1220" r="99024">
                        <a14:foregroundMark x1="53659" y1="23868" x2="53659" y2="23868"/>
                        <a14:foregroundMark x1="58659" y1="30472" x2="58659" y2="30472"/>
                        <a14:foregroundMark x1="56463" y1="28302" x2="56463" y2="28302"/>
                        <a14:foregroundMark x1="60244" y1="32170" x2="60244" y2="32170"/>
                        <a14:foregroundMark x1="48902" y1="33113" x2="48902" y2="33113"/>
                        <a14:foregroundMark x1="34146" y1="35566" x2="34146" y2="35566"/>
                        <a14:foregroundMark x1="48537" y1="36321" x2="48537" y2="36321"/>
                        <a14:foregroundMark x1="52683" y1="34811" x2="52683" y2="34811"/>
                        <a14:foregroundMark x1="51707" y1="24811" x2="51707" y2="24811"/>
                        <a14:foregroundMark x1="51463" y1="10755" x2="51463" y2="10755"/>
                        <a14:foregroundMark x1="49878" y1="12642" x2="49878" y2="12642"/>
                        <a14:foregroundMark x1="44756" y1="10189" x2="44756" y2="10189"/>
                        <a14:foregroundMark x1="50122" y1="7075" x2="50122" y2="7075"/>
                        <a14:foregroundMark x1="43902" y1="5566" x2="43902" y2="5566"/>
                        <a14:foregroundMark x1="42317" y1="14623" x2="42317" y2="14623"/>
                        <a14:foregroundMark x1="62073" y1="15094" x2="62073" y2="15094"/>
                        <a14:foregroundMark x1="57439" y1="5094" x2="57439" y2="5094"/>
                        <a14:foregroundMark x1="81341" y1="24811" x2="81341" y2="24811"/>
                        <a14:foregroundMark x1="81341" y1="26321" x2="81341" y2="26321"/>
                        <a14:foregroundMark x1="80366" y1="28774" x2="80366" y2="28774"/>
                        <a14:foregroundMark x1="86098" y1="27736" x2="86098" y2="27736"/>
                        <a14:foregroundMark x1="86098" y1="23679" x2="86098" y2="23679"/>
                        <a14:foregroundMark x1="18659" y1="24340" x2="18659" y2="24340"/>
                        <a14:foregroundMark x1="14878" y1="25849" x2="14878" y2="25849"/>
                        <a14:foregroundMark x1="15244" y1="28491" x2="15244" y2="28491"/>
                        <a14:foregroundMark x1="20854" y1="28491" x2="20854" y2="28491"/>
                        <a14:foregroundMark x1="20854" y1="26321" x2="20854" y2="26321"/>
                        <a14:foregroundMark x1="18049" y1="26604" x2="18049" y2="26604"/>
                        <a14:foregroundMark x1="28049" y1="42642" x2="28049" y2="42642"/>
                        <a14:foregroundMark x1="48902" y1="31415" x2="48902" y2="31415"/>
                        <a14:foregroundMark x1="54268" y1="31698" x2="54268" y2="31698"/>
                        <a14:foregroundMark x1="51463" y1="27075" x2="51463" y2="27075"/>
                        <a14:foregroundMark x1="50732" y1="21698" x2="50732" y2="21698"/>
                        <a14:foregroundMark x1="53293" y1="36509" x2="53293" y2="36509"/>
                        <a14:foregroundMark x1="51098" y1="37736" x2="51098" y2="37736"/>
                        <a14:foregroundMark x1="51098" y1="40660" x2="51098" y2="40660"/>
                        <a14:foregroundMark x1="55854" y1="42925" x2="55854" y2="42925"/>
                        <a14:foregroundMark x1="57683" y1="40472" x2="57683" y2="40472"/>
                        <a14:foregroundMark x1="47927" y1="40943" x2="47927" y2="40943"/>
                        <a14:foregroundMark x1="43902" y1="40660" x2="43902" y2="40660"/>
                        <a14:foregroundMark x1="51463" y1="47736" x2="51463" y2="47736"/>
                        <a14:foregroundMark x1="57439" y1="47264" x2="57439" y2="47264"/>
                        <a14:foregroundMark x1="54512" y1="50189" x2="54512" y2="50189"/>
                        <a14:foregroundMark x1="45732" y1="50943" x2="45732" y2="50943"/>
                        <a14:foregroundMark x1="40976" y1="50000" x2="40976" y2="50000"/>
                        <a14:foregroundMark x1="51463" y1="50472" x2="51463" y2="50472"/>
                        <a14:foregroundMark x1="46098" y1="48208" x2="46098" y2="48208"/>
                        <a14:foregroundMark x1="46341" y1="43585" x2="46341" y2="43585"/>
                        <a14:foregroundMark x1="54512" y1="44811" x2="54512" y2="44811"/>
                        <a14:foregroundMark x1="65244" y1="34623" x2="65244" y2="34623"/>
                        <a14:foregroundMark x1="58659" y1="33868" x2="58659" y2="33868"/>
                        <a14:foregroundMark x1="52317" y1="29528" x2="52317" y2="29528"/>
                        <a14:foregroundMark x1="43537" y1="32925" x2="43537" y2="32925"/>
                        <a14:foregroundMark x1="49512" y1="44811" x2="49512" y2="44811"/>
                        <a14:foregroundMark x1="54878" y1="39717" x2="54878" y2="39717"/>
                        <a14:foregroundMark x1="42927" y1="38774" x2="42927" y2="38774"/>
                        <a14:foregroundMark x1="37927" y1="41887" x2="37927" y2="41887"/>
                        <a14:foregroundMark x1="40732" y1="41887" x2="40732" y2="41887"/>
                        <a14:foregroundMark x1="63049" y1="42925" x2="63049" y2="42925"/>
                        <a14:foregroundMark x1="67805" y1="42642" x2="67805" y2="42642"/>
                        <a14:foregroundMark x1="71829" y1="42358" x2="71829" y2="42358"/>
                        <a14:foregroundMark x1="23659" y1="52925" x2="23659" y2="52925"/>
                        <a14:foregroundMark x1="46951" y1="55566" x2="46951" y2="55566"/>
                        <a14:foregroundMark x1="61220" y1="65566" x2="61220" y2="65566"/>
                        <a14:foregroundMark x1="59634" y1="56038" x2="59634" y2="56038"/>
                        <a14:foregroundMark x1="60854" y1="50000" x2="60854" y2="50000"/>
                        <a14:foregroundMark x1="54512" y1="53113" x2="54512" y2="53113"/>
                        <a14:foregroundMark x1="52927" y1="57736" x2="52927" y2="57736"/>
                        <a14:foregroundMark x1="37561" y1="52170" x2="37561" y2="52170"/>
                        <a14:foregroundMark x1="42561" y1="56981" x2="42561" y2="56981"/>
                        <a14:foregroundMark x1="51463" y1="52358" x2="51463" y2="52358"/>
                        <a14:foregroundMark x1="59634" y1="53585" x2="59634" y2="53585"/>
                        <a14:foregroundMark x1="66220" y1="52170" x2="66220" y2="52170"/>
                        <a14:foregroundMark x1="78171" y1="52358" x2="78171" y2="52358"/>
                        <a14:foregroundMark x1="69634" y1="52925" x2="69634" y2="52925"/>
                        <a14:foregroundMark x1="62805" y1="52925" x2="62805" y2="52925"/>
                        <a14:foregroundMark x1="56707" y1="55094" x2="56707" y2="55094"/>
                        <a14:foregroundMark x1="56463" y1="52170" x2="56463" y2="52170"/>
                        <a14:foregroundMark x1="50488" y1="54057" x2="50488" y2="54057"/>
                        <a14:foregroundMark x1="43902" y1="53113" x2="43902" y2="53113"/>
                        <a14:foregroundMark x1="40122" y1="61887" x2="40122" y2="61887"/>
                        <a14:foregroundMark x1="48902" y1="63113" x2="48902" y2="63113"/>
                        <a14:foregroundMark x1="55854" y1="62170" x2="55854" y2="62170"/>
                        <a14:foregroundMark x1="65000" y1="61887" x2="65000" y2="61887"/>
                        <a14:foregroundMark x1="29024" y1="62642" x2="29024" y2="62642"/>
                        <a14:foregroundMark x1="26585" y1="64057" x2="26585" y2="64057"/>
                        <a14:foregroundMark x1="12073" y1="63396" x2="12073" y2="63396"/>
                        <a14:foregroundMark x1="6707" y1="75283" x2="6707" y2="75283"/>
                        <a14:foregroundMark x1="16463" y1="76981" x2="16463" y2="76981"/>
                        <a14:foregroundMark x1="19268" y1="73868" x2="19268" y2="73868"/>
                        <a14:foregroundMark x1="15244" y1="74811" x2="15244" y2="74811"/>
                        <a14:foregroundMark x1="18293" y1="78679" x2="18293" y2="78679"/>
                        <a14:foregroundMark x1="22439" y1="78962" x2="22439" y2="78962"/>
                        <a14:foregroundMark x1="27805" y1="78208" x2="27805" y2="78208"/>
                        <a14:foregroundMark x1="37561" y1="69245" x2="37561" y2="69245"/>
                        <a14:foregroundMark x1="75976" y1="77736" x2="75976" y2="77736"/>
                        <a14:foregroundMark x1="88537" y1="63585" x2="88537" y2="63585"/>
                        <a14:foregroundMark x1="94268" y1="75094" x2="94268" y2="75094"/>
                        <a14:foregroundMark x1="85366" y1="77264" x2="85366" y2="77264"/>
                        <a14:foregroundMark x1="81951" y1="80660" x2="81951" y2="80660"/>
                        <a14:foregroundMark x1="65000" y1="78679" x2="65000" y2="78679"/>
                        <a14:foregroundMark x1="56463" y1="81132" x2="56463" y2="81132"/>
                        <a14:foregroundMark x1="49512" y1="80377" x2="49512" y2="80377"/>
                        <a14:foregroundMark x1="36951" y1="79151" x2="36951" y2="79151"/>
                        <a14:foregroundMark x1="32805" y1="77264" x2="32805" y2="77264"/>
                        <a14:foregroundMark x1="32195" y1="80377" x2="32195" y2="80377"/>
                        <a14:foregroundMark x1="25244" y1="74528" x2="25244" y2="74528"/>
                        <a14:foregroundMark x1="20244" y1="75283" x2="20244" y2="75283"/>
                        <a14:foregroundMark x1="18293" y1="80189" x2="18293" y2="80189"/>
                        <a14:foregroundMark x1="12317" y1="77264" x2="12317" y2="77264"/>
                        <a14:foregroundMark x1="15244" y1="78962" x2="15244" y2="78962"/>
                        <a14:foregroundMark x1="12683" y1="74811" x2="12683" y2="74811"/>
                        <a14:foregroundMark x1="23049" y1="76226" x2="23049" y2="76226"/>
                        <a14:foregroundMark x1="30000" y1="75283" x2="30000" y2="75283"/>
                        <a14:foregroundMark x1="36585" y1="76792" x2="36585" y2="76792"/>
                        <a14:foregroundMark x1="46098" y1="80660" x2="46098" y2="80660"/>
                        <a14:foregroundMark x1="64024" y1="80377" x2="64024" y2="80377"/>
                        <a14:foregroundMark x1="60244" y1="77453" x2="60244" y2="77453"/>
                        <a14:foregroundMark x1="68780" y1="76038" x2="68780" y2="76038"/>
                        <a14:foregroundMark x1="68780" y1="78491" x2="68780" y2="78491"/>
                        <a14:foregroundMark x1="80122" y1="76226" x2="80122" y2="76226"/>
                        <a14:foregroundMark x1="73780" y1="72358" x2="73780" y2="72358"/>
                        <a14:foregroundMark x1="66220" y1="72170" x2="66220" y2="72170"/>
                        <a14:foregroundMark x1="51463" y1="73585" x2="51463" y2="73585"/>
                        <a14:foregroundMark x1="40732" y1="73113" x2="40732" y2="73113"/>
                        <a14:foregroundMark x1="36951" y1="73868" x2="36951" y2="73868"/>
                        <a14:foregroundMark x1="43902" y1="74340" x2="43902" y2="74340"/>
                        <a14:foregroundMark x1="54878" y1="75755" x2="54878" y2="75755"/>
                        <a14:foregroundMark x1="31220" y1="72358" x2="31220" y2="72358"/>
                        <a14:foregroundMark x1="63415" y1="73868" x2="63415" y2="73868"/>
                        <a14:foregroundMark x1="57073" y1="68962" x2="57073" y2="68962"/>
                        <a14:foregroundMark x1="48902" y1="67453" x2="48902" y2="67453"/>
                        <a14:foregroundMark x1="40122" y1="66038" x2="40122" y2="66038"/>
                        <a14:foregroundMark x1="30366" y1="64811" x2="30366" y2="64811"/>
                        <a14:foregroundMark x1="34390" y1="63396" x2="34390" y2="63396"/>
                        <a14:foregroundMark x1="37561" y1="65755" x2="37561" y2="65755"/>
                        <a14:foregroundMark x1="33171" y1="68962" x2="33171" y2="68962"/>
                        <a14:foregroundMark x1="44756" y1="66038" x2="44756" y2="66038"/>
                        <a14:foregroundMark x1="44756" y1="68679" x2="44756" y2="68679"/>
                        <a14:foregroundMark x1="41951" y1="69717" x2="41951" y2="69717"/>
                        <a14:foregroundMark x1="42317" y1="67453" x2="42317" y2="67453"/>
                        <a14:foregroundMark x1="47317" y1="68962" x2="47317" y2="68962"/>
                        <a14:foregroundMark x1="47317" y1="70943" x2="47317" y2="70943"/>
                        <a14:foregroundMark x1="43902" y1="70377" x2="43902" y2="70377"/>
                        <a14:foregroundMark x1="50732" y1="69434" x2="50732" y2="69434"/>
                        <a14:foregroundMark x1="63659" y1="69434" x2="63659" y2="69434"/>
                        <a14:foregroundMark x1="72561" y1="64528" x2="72561" y2="64528"/>
                        <a14:foregroundMark x1="76341" y1="64528" x2="76341" y2="64528"/>
                        <a14:foregroundMark x1="50732" y1="86509" x2="50732" y2="86509"/>
                        <a14:foregroundMark x1="42927" y1="88962" x2="42927" y2="88962"/>
                        <a14:foregroundMark x1="55854" y1="88208" x2="55854" y2="88208"/>
                        <a14:foregroundMark x1="50488" y1="89151" x2="50488" y2="89151"/>
                        <a14:foregroundMark x1="47317" y1="89906" x2="47317" y2="89906"/>
                        <a14:foregroundMark x1="47317" y1="86792" x2="47317" y2="86792"/>
                        <a14:foregroundMark x1="72805" y1="92075" x2="72805" y2="92075"/>
                        <a14:foregroundMark x1="75976" y1="92830" x2="75976" y2="928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183" y="551481"/>
            <a:ext cx="5106518" cy="660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Live in a giant gingerbread house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Ride on the Polar Express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allowed to only eat fruitcake for two days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allowed to only eat candy canes for two days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3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a nose that glows red like Rudolf’s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pointy ears like an 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4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given $100 for Christmas to buy things for yourself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given $1000 before Christmas to use to buy gifts for other people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2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many small presents for Christmas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 one big present for Christmas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a job wrapping presents at the mall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a job taking pictures of children sitting on Santa’s lap at the mall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one of Santa’s elves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one of Santa’s reindeer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4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Spend a day watching Christmas videos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Spend a day Christmas shopping at the mall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9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to loudly sing the chorus of Jingle Bells every time you walk into a room for a week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to wear a Santa suit to school every day for a week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1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ristmas-tree-coloring-source_sj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77" y="2172501"/>
            <a:ext cx="3374155" cy="43617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888" y="33422"/>
            <a:ext cx="8287665" cy="16544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Now…decorate your tree with </a:t>
            </a:r>
            <a:br>
              <a:rPr lang="en-US" sz="3200" dirty="0" smtClean="0"/>
            </a:br>
            <a:r>
              <a:rPr lang="en-US" sz="3200" dirty="0" smtClean="0"/>
              <a:t>your choice of decorations.  </a:t>
            </a:r>
            <a:br>
              <a:rPr lang="en-US" sz="3200" dirty="0" smtClean="0"/>
            </a:br>
            <a:r>
              <a:rPr lang="en-US" sz="3200" dirty="0" smtClean="0"/>
              <a:t>Just no more red or green ornaments</a:t>
            </a:r>
            <a:endParaRPr lang="en-US" sz="3200" dirty="0"/>
          </a:p>
        </p:txBody>
      </p:sp>
      <p:pic>
        <p:nvPicPr>
          <p:cNvPr id="10" name="Picture 9" descr="happy-holidays-cnt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05" y="3126313"/>
            <a:ext cx="3782848" cy="20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to loudly sing the chorus of Jingle Bells every time you walk into a room for a week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to wear a Santa suit to school every day for a week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presents for your family instead of buying them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Make ornaments for your </a:t>
            </a:r>
            <a:r>
              <a:rPr lang="en-US" sz="3200" dirty="0"/>
              <a:t>C</a:t>
            </a:r>
            <a:r>
              <a:rPr lang="en-US" sz="3200" dirty="0" smtClean="0"/>
              <a:t>hristmas tree instead of buying them.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 celebrate Christmas this year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 celebrate your birthday this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0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Frosty the Snowman for a friend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Rudolph the Red-nosed Reindeer for a friend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4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Have Christmas tree tinsel for hair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fingernails that light up like Christmas lights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 five paragraph essay about the meaning of the holidays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Solve a page of Christmas-themed math problems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0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 at home on Christmas and get lots of presents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 to Disneyland for Christmas but not get any presents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3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Rather…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Eat your cereal with eggnog instead of milk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679191"/>
            <a:ext cx="3822192" cy="2595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Eat a candy cane sandwich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4534" y="1323671"/>
            <a:ext cx="2088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opperplate Gothic Bold"/>
                <a:cs typeface="Copperplate Gothic Bold"/>
              </a:rPr>
              <a:t>Or</a:t>
            </a:r>
            <a:endParaRPr lang="en-US" sz="9600" dirty="0">
              <a:latin typeface="Copperplate Gothic Bold"/>
              <a:cs typeface="Copperplate Gothic Bold"/>
            </a:endParaRPr>
          </a:p>
        </p:txBody>
      </p:sp>
      <p:pic>
        <p:nvPicPr>
          <p:cNvPr id="9" name="Picture 8" descr="MR9004277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96" y="5274860"/>
            <a:ext cx="1075528" cy="1075528"/>
          </a:xfrm>
          <a:prstGeom prst="rect">
            <a:avLst/>
          </a:prstGeom>
        </p:spPr>
      </p:pic>
      <p:pic>
        <p:nvPicPr>
          <p:cNvPr id="12" name="Picture 11" descr="MR90043999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273" y="5391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65</TotalTime>
  <Words>405</Words>
  <Application>Microsoft Macintosh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Would You Rather…</vt:lpstr>
      <vt:lpstr>Now…decorate your tree with  your choice of decorations.   Just no more red or green ornaments</vt:lpstr>
    </vt:vector>
  </TitlesOfParts>
  <Company>GSD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Rather…</dc:title>
  <dc:creator>Pam Moeai</dc:creator>
  <cp:lastModifiedBy>Pamela Moeai</cp:lastModifiedBy>
  <cp:revision>9</cp:revision>
  <dcterms:created xsi:type="dcterms:W3CDTF">2012-12-10T01:54:04Z</dcterms:created>
  <dcterms:modified xsi:type="dcterms:W3CDTF">2014-12-02T23:34:31Z</dcterms:modified>
</cp:coreProperties>
</file>