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5220"/>
    <a:srgbClr val="FFE7FF"/>
    <a:srgbClr val="E9FFB2"/>
    <a:srgbClr val="CCDE9A"/>
    <a:srgbClr val="B5D141"/>
    <a:srgbClr val="C8F1BD"/>
    <a:srgbClr val="9FD6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2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280BD-4F31-E748-9E36-A8020599083A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6BE54-2B9B-D846-8708-ADEC454C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42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280BD-4F31-E748-9E36-A8020599083A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6BE54-2B9B-D846-8708-ADEC454C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7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280BD-4F31-E748-9E36-A8020599083A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6BE54-2B9B-D846-8708-ADEC454C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77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280BD-4F31-E748-9E36-A8020599083A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6BE54-2B9B-D846-8708-ADEC454C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44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280BD-4F31-E748-9E36-A8020599083A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6BE54-2B9B-D846-8708-ADEC454C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47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280BD-4F31-E748-9E36-A8020599083A}" type="datetimeFigureOut">
              <a:rPr lang="en-US" smtClean="0"/>
              <a:t>4/11/16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6BE54-2B9B-D846-8708-ADEC454C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1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280BD-4F31-E748-9E36-A8020599083A}" type="datetimeFigureOut">
              <a:rPr lang="en-US" smtClean="0"/>
              <a:t>4/11/16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6BE54-2B9B-D846-8708-ADEC454C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4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280BD-4F31-E748-9E36-A8020599083A}" type="datetimeFigureOut">
              <a:rPr lang="en-US" smtClean="0"/>
              <a:t>4/11/16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6BE54-2B9B-D846-8708-ADEC454C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21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280BD-4F31-E748-9E36-A8020599083A}" type="datetimeFigureOut">
              <a:rPr lang="en-US" smtClean="0"/>
              <a:t>4/11/16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6BE54-2B9B-D846-8708-ADEC454C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04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280BD-4F31-E748-9E36-A8020599083A}" type="datetimeFigureOut">
              <a:rPr lang="en-US" smtClean="0"/>
              <a:t>4/11/16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6BE54-2B9B-D846-8708-ADEC454C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18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280BD-4F31-E748-9E36-A8020599083A}" type="datetimeFigureOut">
              <a:rPr lang="en-US" smtClean="0"/>
              <a:t>4/11/16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6BE54-2B9B-D846-8708-ADEC454C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5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280BD-4F31-E748-9E36-A8020599083A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6BE54-2B9B-D846-8708-ADEC454C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2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5.jpg"/><Relationship Id="rId5" Type="http://schemas.openxmlformats.org/officeDocument/2006/relationships/image" Target="../media/image26.jpe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3.jpg"/><Relationship Id="rId5" Type="http://schemas.openxmlformats.org/officeDocument/2006/relationships/image" Target="../media/image14.jpe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5.jpeg"/><Relationship Id="rId5" Type="http://schemas.openxmlformats.org/officeDocument/2006/relationships/image" Target="../media/image16.jp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7.jpg"/><Relationship Id="rId5" Type="http://schemas.openxmlformats.org/officeDocument/2006/relationships/image" Target="../media/image18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9.jpeg"/><Relationship Id="rId5" Type="http://schemas.openxmlformats.org/officeDocument/2006/relationships/image" Target="../media/image20.jp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54" y="66603"/>
            <a:ext cx="8892081" cy="67247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0304" y="1620054"/>
            <a:ext cx="5374521" cy="4401205"/>
          </a:xfrm>
          <a:prstGeom prst="rect">
            <a:avLst/>
          </a:prstGeom>
          <a:solidFill>
            <a:srgbClr val="FFE7FF"/>
          </a:solidFill>
          <a:ln w="762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What would </a:t>
            </a:r>
            <a:r>
              <a:rPr lang="en-US" sz="2800" b="1" dirty="0" smtClean="0"/>
              <a:t>YOU</a:t>
            </a:r>
            <a:r>
              <a:rPr lang="en-US" sz="2800" dirty="0" smtClean="0"/>
              <a:t> rather do?  Use the worksheet to record your answers to the following questions.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When you are finished, take some time to find someone that matches your answers.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Be sure to have them write their name in the space provided.</a:t>
            </a:r>
            <a:endParaRPr lang="en-US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2750" y="1319486"/>
            <a:ext cx="3327885" cy="55121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63513"/>
            <a:ext cx="9144000" cy="924799"/>
          </a:xfrm>
          <a:prstGeom prst="rect">
            <a:avLst/>
          </a:prstGeom>
          <a:solidFill>
            <a:srgbClr val="B5D141">
              <a:alpha val="80000"/>
            </a:srgbClr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WOUL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221" y="394687"/>
            <a:ext cx="7205472" cy="90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54" y="66603"/>
            <a:ext cx="8892081" cy="67247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1619" y="4185006"/>
            <a:ext cx="4131727" cy="211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5400" dirty="0" smtClean="0">
                <a:latin typeface="Bernard MT Condensed"/>
                <a:cs typeface="Bernard MT Condensed"/>
              </a:rPr>
              <a:t>Be </a:t>
            </a:r>
            <a:br>
              <a:rPr lang="en-US" sz="5400" dirty="0" smtClean="0">
                <a:latin typeface="Bernard MT Condensed"/>
                <a:cs typeface="Bernard MT Condensed"/>
              </a:rPr>
            </a:br>
            <a:r>
              <a:rPr lang="en-US" sz="5400" dirty="0" smtClean="0">
                <a:latin typeface="Bernard MT Condensed"/>
                <a:cs typeface="Bernard MT Condensed"/>
              </a:rPr>
              <a:t>super </a:t>
            </a:r>
            <a:br>
              <a:rPr lang="en-US" sz="5400" dirty="0" smtClean="0">
                <a:latin typeface="Bernard MT Condensed"/>
                <a:cs typeface="Bernard MT Condensed"/>
              </a:rPr>
            </a:br>
            <a:r>
              <a:rPr lang="en-US" sz="5400" dirty="0" smtClean="0">
                <a:latin typeface="Bernard MT Condensed"/>
                <a:cs typeface="Bernard MT Condensed"/>
              </a:rPr>
              <a:t>strong</a:t>
            </a:r>
            <a:endParaRPr lang="en-US" sz="5400" dirty="0">
              <a:latin typeface="Bernard MT Condensed"/>
              <a:cs typeface="Bernard MT Condense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07350" y="4251438"/>
            <a:ext cx="4165595" cy="211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5400" dirty="0" smtClean="0">
                <a:latin typeface="Bernard MT Condensed"/>
                <a:cs typeface="Bernard MT Condensed"/>
              </a:rPr>
              <a:t>Be </a:t>
            </a:r>
            <a:br>
              <a:rPr lang="en-US" sz="5400" dirty="0" smtClean="0">
                <a:latin typeface="Bernard MT Condensed"/>
                <a:cs typeface="Bernard MT Condensed"/>
              </a:rPr>
            </a:br>
            <a:r>
              <a:rPr lang="en-US" sz="5400" dirty="0" smtClean="0">
                <a:latin typeface="Bernard MT Condensed"/>
                <a:cs typeface="Bernard MT Condensed"/>
              </a:rPr>
              <a:t>super </a:t>
            </a:r>
            <a:br>
              <a:rPr lang="en-US" sz="5400" dirty="0" smtClean="0">
                <a:latin typeface="Bernard MT Condensed"/>
                <a:cs typeface="Bernard MT Condensed"/>
              </a:rPr>
            </a:br>
            <a:r>
              <a:rPr lang="en-US" sz="5400" dirty="0" smtClean="0">
                <a:latin typeface="Bernard MT Condensed"/>
                <a:cs typeface="Bernard MT Condensed"/>
              </a:rPr>
              <a:t>smart</a:t>
            </a:r>
            <a:endParaRPr lang="en-US" sz="5400" dirty="0">
              <a:latin typeface="Bernard MT Condensed"/>
              <a:cs typeface="Bernard MT Condense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59200" y="3453818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rial Black"/>
                <a:cs typeface="Arial Black"/>
              </a:rPr>
              <a:t>OR</a:t>
            </a:r>
            <a:endParaRPr lang="en-US" sz="5400" dirty="0">
              <a:latin typeface="Arial Black"/>
              <a:cs typeface="Arial Black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25" y="1357585"/>
            <a:ext cx="3246879" cy="2157821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584" y="1236763"/>
            <a:ext cx="2316715" cy="2902698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99531" y="2978720"/>
            <a:ext cx="2421468" cy="923330"/>
          </a:xfrm>
          <a:prstGeom prst="rect">
            <a:avLst/>
          </a:prstGeom>
          <a:solidFill>
            <a:srgbClr val="87522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2F2F2"/>
                </a:solidFill>
                <a:latin typeface="Bernard MT Condensed"/>
                <a:cs typeface="Bernard MT Condensed"/>
              </a:rPr>
              <a:t>BROWN</a:t>
            </a:r>
            <a:endParaRPr lang="en-US" sz="5400" b="1" dirty="0">
              <a:solidFill>
                <a:srgbClr val="F2F2F2"/>
              </a:solidFill>
              <a:latin typeface="Bernard MT Condensed"/>
              <a:cs typeface="Bernard MT Condense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54052" y="2978720"/>
            <a:ext cx="2400213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Bernard MT Condensed"/>
                <a:cs typeface="Bernard MT Condensed"/>
              </a:rPr>
              <a:t>GRAY</a:t>
            </a:r>
            <a:endParaRPr lang="en-US" sz="5400" b="1" dirty="0">
              <a:latin typeface="Bernard MT Condensed"/>
              <a:cs typeface="Bernard MT Condensed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2194" y="4151418"/>
            <a:ext cx="3268133" cy="5413164"/>
          </a:xfrm>
          <a:prstGeom prst="rect">
            <a:avLst/>
          </a:prstGeom>
        </p:spPr>
      </p:pic>
      <p:pic>
        <p:nvPicPr>
          <p:cNvPr id="14" name="Picture 13" descr="WOUL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149" y="411182"/>
            <a:ext cx="7205472" cy="908304"/>
          </a:xfrm>
          <a:prstGeom prst="rect">
            <a:avLst/>
          </a:prstGeom>
        </p:spPr>
      </p:pic>
      <p:sp>
        <p:nvSpPr>
          <p:cNvPr id="16" name="Explosion 2 15"/>
          <p:cNvSpPr/>
          <p:nvPr/>
        </p:nvSpPr>
        <p:spPr>
          <a:xfrm>
            <a:off x="663479" y="1"/>
            <a:ext cx="1200372" cy="1319486"/>
          </a:xfrm>
          <a:prstGeom prst="irregularSeal2">
            <a:avLst/>
          </a:prstGeom>
          <a:solidFill>
            <a:srgbClr val="FFE7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Bernard MT Condensed"/>
                <a:cs typeface="Bernard MT Condensed"/>
              </a:rPr>
              <a:t>9</a:t>
            </a:r>
            <a:endParaRPr lang="en-US" sz="4400" dirty="0">
              <a:solidFill>
                <a:schemeClr val="tx1"/>
              </a:solidFill>
              <a:latin typeface="Bernard MT Condensed"/>
              <a:cs typeface="Bernard M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094190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54" y="66603"/>
            <a:ext cx="8892081" cy="67247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1619" y="4185006"/>
            <a:ext cx="4131727" cy="211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5400" dirty="0" smtClean="0">
                <a:latin typeface="Bernard MT Condensed"/>
                <a:cs typeface="Bernard MT Condensed"/>
              </a:rPr>
              <a:t>Have</a:t>
            </a:r>
            <a:br>
              <a:rPr lang="en-US" sz="5400" dirty="0" smtClean="0">
                <a:latin typeface="Bernard MT Condensed"/>
                <a:cs typeface="Bernard MT Condensed"/>
              </a:rPr>
            </a:br>
            <a:r>
              <a:rPr lang="en-US" sz="5400" dirty="0" smtClean="0">
                <a:latin typeface="Bernard MT Condensed"/>
                <a:cs typeface="Bernard MT Condensed"/>
              </a:rPr>
              <a:t>stinky</a:t>
            </a:r>
            <a:br>
              <a:rPr lang="en-US" sz="5400" dirty="0" smtClean="0">
                <a:latin typeface="Bernard MT Condensed"/>
                <a:cs typeface="Bernard MT Condensed"/>
              </a:rPr>
            </a:br>
            <a:r>
              <a:rPr lang="en-US" sz="5400" dirty="0" smtClean="0">
                <a:latin typeface="Bernard MT Condensed"/>
                <a:cs typeface="Bernard MT Condensed"/>
              </a:rPr>
              <a:t>feet</a:t>
            </a:r>
            <a:endParaRPr lang="en-US" sz="5400" dirty="0">
              <a:latin typeface="Bernard MT Condensed"/>
              <a:cs typeface="Bernard MT Condense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07350" y="4192380"/>
            <a:ext cx="4165595" cy="211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5400" dirty="0" smtClean="0">
                <a:latin typeface="Bernard MT Condensed"/>
                <a:cs typeface="Bernard MT Condensed"/>
              </a:rPr>
              <a:t>Have</a:t>
            </a:r>
            <a:br>
              <a:rPr lang="en-US" sz="5400" dirty="0" smtClean="0">
                <a:latin typeface="Bernard MT Condensed"/>
                <a:cs typeface="Bernard MT Condensed"/>
              </a:rPr>
            </a:br>
            <a:r>
              <a:rPr lang="en-US" sz="5400" dirty="0" smtClean="0">
                <a:latin typeface="Bernard MT Condensed"/>
                <a:cs typeface="Bernard MT Condensed"/>
              </a:rPr>
              <a:t>bad</a:t>
            </a:r>
            <a:br>
              <a:rPr lang="en-US" sz="5400" dirty="0" smtClean="0">
                <a:latin typeface="Bernard MT Condensed"/>
                <a:cs typeface="Bernard MT Condensed"/>
              </a:rPr>
            </a:br>
            <a:r>
              <a:rPr lang="en-US" sz="5400" dirty="0" smtClean="0">
                <a:latin typeface="Bernard MT Condensed"/>
                <a:cs typeface="Bernard MT Condensed"/>
              </a:rPr>
              <a:t>breath</a:t>
            </a:r>
            <a:endParaRPr lang="en-US" sz="5400" dirty="0">
              <a:latin typeface="Bernard MT Condensed"/>
              <a:cs typeface="Bernard MT Condense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59200" y="3453818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rial Black"/>
                <a:cs typeface="Arial Black"/>
              </a:rPr>
              <a:t>OR</a:t>
            </a:r>
            <a:endParaRPr lang="en-US" sz="5400" dirty="0">
              <a:latin typeface="Arial Black"/>
              <a:cs typeface="Arial Black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430" y="1325350"/>
            <a:ext cx="1865066" cy="2788071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752" y="1295821"/>
            <a:ext cx="2053110" cy="2737481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99531" y="2978720"/>
            <a:ext cx="2421468" cy="9233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FF"/>
                </a:solidFill>
                <a:latin typeface="Bernard MT Condensed"/>
                <a:cs typeface="Bernard MT Condensed"/>
              </a:rPr>
              <a:t>BLACK</a:t>
            </a:r>
            <a:endParaRPr lang="en-US" sz="5400" b="1" dirty="0">
              <a:solidFill>
                <a:srgbClr val="FFFFFF"/>
              </a:solidFill>
              <a:latin typeface="Bernard MT Condensed"/>
              <a:cs typeface="Bernard MT Condense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54052" y="2978720"/>
            <a:ext cx="240021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Bernard MT Condensed"/>
                <a:cs typeface="Bernard MT Condensed"/>
              </a:rPr>
              <a:t>WHITE</a:t>
            </a:r>
            <a:endParaRPr lang="en-US" sz="5400" b="1" dirty="0">
              <a:latin typeface="Bernard MT Condensed"/>
              <a:cs typeface="Bernard MT Condensed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2194" y="4151418"/>
            <a:ext cx="3268133" cy="5413164"/>
          </a:xfrm>
          <a:prstGeom prst="rect">
            <a:avLst/>
          </a:prstGeom>
        </p:spPr>
      </p:pic>
      <p:pic>
        <p:nvPicPr>
          <p:cNvPr id="14" name="Picture 13" descr="WOUL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221" y="411182"/>
            <a:ext cx="7205472" cy="908304"/>
          </a:xfrm>
          <a:prstGeom prst="rect">
            <a:avLst/>
          </a:prstGeom>
        </p:spPr>
      </p:pic>
      <p:sp>
        <p:nvSpPr>
          <p:cNvPr id="16" name="Explosion 2 15"/>
          <p:cNvSpPr/>
          <p:nvPr/>
        </p:nvSpPr>
        <p:spPr>
          <a:xfrm>
            <a:off x="285108" y="1"/>
            <a:ext cx="1578745" cy="1319486"/>
          </a:xfrm>
          <a:prstGeom prst="irregularSeal2">
            <a:avLst/>
          </a:prstGeom>
          <a:solidFill>
            <a:srgbClr val="FFE7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Bernard MT Condensed"/>
                <a:cs typeface="Bernard MT Condensed"/>
              </a:rPr>
              <a:t>10</a:t>
            </a:r>
            <a:endParaRPr lang="en-US" sz="4400" dirty="0">
              <a:solidFill>
                <a:schemeClr val="tx1"/>
              </a:solidFill>
              <a:latin typeface="Bernard MT Condensed"/>
              <a:cs typeface="Bernard M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78474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54" y="66603"/>
            <a:ext cx="8892081" cy="67247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427" y="4007832"/>
            <a:ext cx="4131727" cy="2480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800" dirty="0" smtClean="0">
                <a:latin typeface="Bernard MT Condensed"/>
                <a:cs typeface="Bernard MT Condensed"/>
              </a:rPr>
              <a:t>Jump</a:t>
            </a:r>
            <a:br>
              <a:rPr lang="en-US" sz="4800" dirty="0" smtClean="0">
                <a:latin typeface="Bernard MT Condensed"/>
                <a:cs typeface="Bernard MT Condensed"/>
              </a:rPr>
            </a:br>
            <a:r>
              <a:rPr lang="en-US" sz="4800" dirty="0" smtClean="0">
                <a:latin typeface="Bernard MT Condensed"/>
                <a:cs typeface="Bernard MT Condensed"/>
              </a:rPr>
              <a:t>into a pool </a:t>
            </a:r>
            <a:br>
              <a:rPr lang="en-US" sz="4800" dirty="0" smtClean="0">
                <a:latin typeface="Bernard MT Condensed"/>
                <a:cs typeface="Bernard MT Condensed"/>
              </a:rPr>
            </a:br>
            <a:r>
              <a:rPr lang="en-US" sz="4800" dirty="0" smtClean="0">
                <a:latin typeface="Bernard MT Condensed"/>
                <a:cs typeface="Bernard MT Condensed"/>
              </a:rPr>
              <a:t>filled </a:t>
            </a:r>
            <a:br>
              <a:rPr lang="en-US" sz="4800" dirty="0" smtClean="0">
                <a:latin typeface="Bernard MT Condensed"/>
                <a:cs typeface="Bernard MT Condensed"/>
              </a:rPr>
            </a:br>
            <a:r>
              <a:rPr lang="en-US" sz="4800" dirty="0" smtClean="0">
                <a:latin typeface="Bernard MT Condensed"/>
                <a:cs typeface="Bernard MT Condensed"/>
              </a:rPr>
              <a:t>with Jell-O</a:t>
            </a:r>
            <a:endParaRPr lang="en-US" sz="4800" dirty="0">
              <a:latin typeface="Bernard MT Condensed"/>
              <a:cs typeface="Bernard MT Condense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606" y="4015206"/>
            <a:ext cx="4165595" cy="2480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4800" dirty="0" smtClean="0">
                <a:latin typeface="Bernard MT Condensed"/>
                <a:cs typeface="Bernard MT Condensed"/>
              </a:rPr>
              <a:t>Jump </a:t>
            </a:r>
            <a:br>
              <a:rPr lang="en-US" sz="4800" dirty="0" smtClean="0">
                <a:latin typeface="Bernard MT Condensed"/>
                <a:cs typeface="Bernard MT Condensed"/>
              </a:rPr>
            </a:br>
            <a:r>
              <a:rPr lang="en-US" sz="4800" dirty="0" smtClean="0">
                <a:latin typeface="Bernard MT Condensed"/>
                <a:cs typeface="Bernard MT Condensed"/>
              </a:rPr>
              <a:t>into a pool </a:t>
            </a:r>
            <a:br>
              <a:rPr lang="en-US" sz="4800" dirty="0" smtClean="0">
                <a:latin typeface="Bernard MT Condensed"/>
                <a:cs typeface="Bernard MT Condensed"/>
              </a:rPr>
            </a:br>
            <a:r>
              <a:rPr lang="en-US" sz="4800" dirty="0" smtClean="0">
                <a:latin typeface="Bernard MT Condensed"/>
                <a:cs typeface="Bernard MT Condensed"/>
              </a:rPr>
              <a:t>filled with </a:t>
            </a:r>
            <a:r>
              <a:rPr lang="en-US" sz="4800" dirty="0" err="1" smtClean="0">
                <a:latin typeface="Bernard MT Condensed"/>
                <a:cs typeface="Bernard MT Condensed"/>
              </a:rPr>
              <a:t>Slurpees</a:t>
            </a:r>
            <a:endParaRPr lang="en-US" sz="4800" dirty="0">
              <a:latin typeface="Bernard MT Condensed"/>
              <a:cs typeface="Bernard MT Condense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59200" y="3453818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rial Black"/>
                <a:cs typeface="Arial Black"/>
              </a:rPr>
              <a:t>OR</a:t>
            </a:r>
            <a:endParaRPr lang="en-US" sz="5400" dirty="0">
              <a:latin typeface="Arial Black"/>
              <a:cs typeface="Arial Black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14" y="1413937"/>
            <a:ext cx="3238372" cy="2163233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70" y="1413937"/>
            <a:ext cx="3250759" cy="2163233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99531" y="2978720"/>
            <a:ext cx="2421468" cy="92333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Bernard MT Condensed"/>
                <a:cs typeface="Bernard MT Condensed"/>
              </a:rPr>
              <a:t>ORANGE</a:t>
            </a:r>
            <a:endParaRPr lang="en-US" sz="5400" b="1" dirty="0">
              <a:latin typeface="Bernard MT Condensed"/>
              <a:cs typeface="Bernard MT Condense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54052" y="2978720"/>
            <a:ext cx="2400213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Bernard MT Condensed"/>
                <a:cs typeface="Bernard MT Condensed"/>
              </a:rPr>
              <a:t>YELLOW</a:t>
            </a:r>
            <a:endParaRPr lang="en-US" sz="5400" b="1" dirty="0">
              <a:latin typeface="Bernard MT Condensed"/>
              <a:cs typeface="Bernard MT Condensed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2194" y="4151418"/>
            <a:ext cx="3268133" cy="5413164"/>
          </a:xfrm>
          <a:prstGeom prst="rect">
            <a:avLst/>
          </a:prstGeom>
        </p:spPr>
      </p:pic>
      <p:pic>
        <p:nvPicPr>
          <p:cNvPr id="14" name="Picture 13" descr="WOUL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667" y="411182"/>
            <a:ext cx="7205472" cy="908304"/>
          </a:xfrm>
          <a:prstGeom prst="rect">
            <a:avLst/>
          </a:prstGeom>
        </p:spPr>
      </p:pic>
      <p:sp>
        <p:nvSpPr>
          <p:cNvPr id="16" name="Explosion 2 15"/>
          <p:cNvSpPr/>
          <p:nvPr/>
        </p:nvSpPr>
        <p:spPr>
          <a:xfrm>
            <a:off x="285108" y="1"/>
            <a:ext cx="1578745" cy="1319486"/>
          </a:xfrm>
          <a:prstGeom prst="irregularSeal2">
            <a:avLst/>
          </a:prstGeom>
          <a:solidFill>
            <a:srgbClr val="FFE7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Bernard MT Condensed"/>
                <a:cs typeface="Bernard MT Condensed"/>
              </a:rPr>
              <a:t>11</a:t>
            </a:r>
            <a:endParaRPr lang="en-US" sz="4400" dirty="0">
              <a:solidFill>
                <a:schemeClr val="tx1"/>
              </a:solidFill>
              <a:latin typeface="Bernard MT Condensed"/>
              <a:cs typeface="Bernard M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260690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54" y="66603"/>
            <a:ext cx="8892081" cy="67247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7407" y="4007832"/>
            <a:ext cx="4131727" cy="2480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800" dirty="0" smtClean="0">
                <a:latin typeface="Bernard MT Condensed"/>
                <a:cs typeface="Bernard MT Condensed"/>
              </a:rPr>
              <a:t>Never </a:t>
            </a:r>
            <a:br>
              <a:rPr lang="en-US" sz="4800" dirty="0" smtClean="0">
                <a:latin typeface="Bernard MT Condensed"/>
                <a:cs typeface="Bernard MT Condensed"/>
              </a:rPr>
            </a:br>
            <a:r>
              <a:rPr lang="en-US" sz="4800" dirty="0" smtClean="0">
                <a:latin typeface="Bernard MT Condensed"/>
                <a:cs typeface="Bernard MT Condensed"/>
              </a:rPr>
              <a:t>take a </a:t>
            </a:r>
            <a:br>
              <a:rPr lang="en-US" sz="4800" dirty="0" smtClean="0">
                <a:latin typeface="Bernard MT Condensed"/>
                <a:cs typeface="Bernard MT Condensed"/>
              </a:rPr>
            </a:br>
            <a:r>
              <a:rPr lang="en-US" sz="4800" dirty="0" smtClean="0">
                <a:latin typeface="Bernard MT Condensed"/>
                <a:cs typeface="Bernard MT Condensed"/>
              </a:rPr>
              <a:t>shower </a:t>
            </a:r>
            <a:br>
              <a:rPr lang="en-US" sz="4800" dirty="0" smtClean="0">
                <a:latin typeface="Bernard MT Condensed"/>
                <a:cs typeface="Bernard MT Condensed"/>
              </a:rPr>
            </a:br>
            <a:r>
              <a:rPr lang="en-US" sz="4800" dirty="0" smtClean="0">
                <a:latin typeface="Bernard MT Condensed"/>
                <a:cs typeface="Bernard MT Condensed"/>
              </a:rPr>
              <a:t>again</a:t>
            </a:r>
            <a:endParaRPr lang="en-US" sz="4800" dirty="0">
              <a:latin typeface="Bernard MT Condensed"/>
              <a:cs typeface="Bernard MT Condense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5010" y="4310496"/>
            <a:ext cx="4165595" cy="188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4800" dirty="0" smtClean="0">
                <a:latin typeface="Bernard MT Condensed"/>
                <a:cs typeface="Bernard MT Condensed"/>
              </a:rPr>
              <a:t>Never </a:t>
            </a:r>
            <a:br>
              <a:rPr lang="en-US" sz="4800" dirty="0" smtClean="0">
                <a:latin typeface="Bernard MT Condensed"/>
                <a:cs typeface="Bernard MT Condensed"/>
              </a:rPr>
            </a:br>
            <a:r>
              <a:rPr lang="en-US" sz="4800" dirty="0" smtClean="0">
                <a:latin typeface="Bernard MT Condensed"/>
                <a:cs typeface="Bernard MT Condensed"/>
              </a:rPr>
              <a:t>brush your </a:t>
            </a:r>
            <a:br>
              <a:rPr lang="en-US" sz="4800" dirty="0" smtClean="0">
                <a:latin typeface="Bernard MT Condensed"/>
                <a:cs typeface="Bernard MT Condensed"/>
              </a:rPr>
            </a:br>
            <a:r>
              <a:rPr lang="en-US" sz="4800" dirty="0" smtClean="0">
                <a:latin typeface="Bernard MT Condensed"/>
                <a:cs typeface="Bernard MT Condensed"/>
              </a:rPr>
              <a:t>teeth again</a:t>
            </a:r>
            <a:endParaRPr lang="en-US" sz="4800" dirty="0">
              <a:latin typeface="Bernard MT Condensed"/>
              <a:cs typeface="Bernard MT Condense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59200" y="3453818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rial Black"/>
                <a:cs typeface="Arial Black"/>
              </a:rPr>
              <a:t>OR</a:t>
            </a:r>
            <a:endParaRPr lang="en-US" sz="5400" dirty="0">
              <a:latin typeface="Arial Black"/>
              <a:cs typeface="Arial Black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760" y="1266292"/>
            <a:ext cx="2488113" cy="2488113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492" y="1582547"/>
            <a:ext cx="3297676" cy="1648838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99531" y="2978720"/>
            <a:ext cx="2421468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Bernard MT Condensed"/>
                <a:cs typeface="Bernard MT Condensed"/>
              </a:rPr>
              <a:t>BLUE</a:t>
            </a:r>
            <a:endParaRPr lang="en-US" sz="5400" b="1" dirty="0">
              <a:latin typeface="Bernard MT Condensed"/>
              <a:cs typeface="Bernard MT Condense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54052" y="2978720"/>
            <a:ext cx="2400213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Bernard MT Condensed"/>
                <a:cs typeface="Bernard MT Condensed"/>
              </a:rPr>
              <a:t>PURPLE</a:t>
            </a:r>
            <a:endParaRPr lang="en-US" sz="5400" b="1" dirty="0">
              <a:latin typeface="Bernard MT Condensed"/>
              <a:cs typeface="Bernard MT Condensed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5470" y="4151418"/>
            <a:ext cx="3268133" cy="5413164"/>
          </a:xfrm>
          <a:prstGeom prst="rect">
            <a:avLst/>
          </a:prstGeom>
        </p:spPr>
      </p:pic>
      <p:pic>
        <p:nvPicPr>
          <p:cNvPr id="14" name="Picture 13" descr="WOUL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161" y="411182"/>
            <a:ext cx="7205472" cy="908304"/>
          </a:xfrm>
          <a:prstGeom prst="rect">
            <a:avLst/>
          </a:prstGeom>
        </p:spPr>
      </p:pic>
      <p:sp>
        <p:nvSpPr>
          <p:cNvPr id="16" name="Explosion 2 15"/>
          <p:cNvSpPr/>
          <p:nvPr/>
        </p:nvSpPr>
        <p:spPr>
          <a:xfrm>
            <a:off x="285108" y="1"/>
            <a:ext cx="1578745" cy="1319486"/>
          </a:xfrm>
          <a:prstGeom prst="irregularSeal2">
            <a:avLst/>
          </a:prstGeom>
          <a:solidFill>
            <a:srgbClr val="FFE7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Bernard MT Condensed"/>
                <a:cs typeface="Bernard MT Condensed"/>
              </a:rPr>
              <a:t>12</a:t>
            </a:r>
            <a:endParaRPr lang="en-US" sz="4400" dirty="0">
              <a:solidFill>
                <a:schemeClr val="tx1"/>
              </a:solidFill>
              <a:latin typeface="Bernard MT Condensed"/>
              <a:cs typeface="Bernard M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909576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54" y="66603"/>
            <a:ext cx="8892081" cy="67247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6299" y="5012257"/>
            <a:ext cx="41317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Bernard MT Condensed"/>
                <a:cs typeface="Bernard MT Condensed"/>
              </a:rPr>
              <a:t>Eat</a:t>
            </a:r>
            <a:br>
              <a:rPr lang="en-US" sz="4800" dirty="0" smtClean="0">
                <a:latin typeface="Bernard MT Condensed"/>
                <a:cs typeface="Bernard MT Condensed"/>
              </a:rPr>
            </a:br>
            <a:r>
              <a:rPr lang="en-US" sz="4800" dirty="0" smtClean="0">
                <a:latin typeface="Bernard MT Condensed"/>
                <a:cs typeface="Bernard MT Condensed"/>
              </a:rPr>
              <a:t>Salty Chips</a:t>
            </a:r>
            <a:endParaRPr lang="en-US" sz="4800" dirty="0">
              <a:latin typeface="Bernard MT Condensed"/>
              <a:cs typeface="Bernard MT Condense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02670" y="5012257"/>
            <a:ext cx="41655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latin typeface="Bernard MT Condensed"/>
                <a:cs typeface="Bernard MT Condensed"/>
              </a:rPr>
              <a:t>Eat</a:t>
            </a:r>
            <a:br>
              <a:rPr lang="en-US" sz="4800" dirty="0" smtClean="0">
                <a:latin typeface="Bernard MT Condensed"/>
                <a:cs typeface="Bernard MT Condensed"/>
              </a:rPr>
            </a:br>
            <a:r>
              <a:rPr lang="en-US" sz="4800" dirty="0" smtClean="0">
                <a:latin typeface="Bernard MT Condensed"/>
                <a:cs typeface="Bernard MT Condensed"/>
              </a:rPr>
              <a:t>Sour Candy</a:t>
            </a:r>
            <a:endParaRPr lang="en-US" sz="4800" dirty="0">
              <a:latin typeface="Bernard MT Condensed"/>
              <a:cs typeface="Bernard MT Condense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59200" y="3453818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rial Black"/>
                <a:cs typeface="Arial Black"/>
              </a:rPr>
              <a:t>OR</a:t>
            </a:r>
            <a:endParaRPr lang="en-US" sz="5400" dirty="0">
              <a:latin typeface="Arial Black"/>
              <a:cs typeface="Arial Black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937" y="1413937"/>
            <a:ext cx="3246879" cy="2163233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12" y="1413937"/>
            <a:ext cx="3297676" cy="2163233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99531" y="2978720"/>
            <a:ext cx="2421468" cy="92333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Bernard MT Condensed"/>
                <a:cs typeface="Bernard MT Condensed"/>
              </a:rPr>
              <a:t>ORANGE</a:t>
            </a:r>
            <a:endParaRPr lang="en-US" sz="5400" b="1" dirty="0">
              <a:latin typeface="Bernard MT Condensed"/>
              <a:cs typeface="Bernard MT Condense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54052" y="2978720"/>
            <a:ext cx="2400213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Bernard MT Condensed"/>
                <a:cs typeface="Bernard MT Condensed"/>
              </a:rPr>
              <a:t>YELLOW</a:t>
            </a:r>
            <a:endParaRPr lang="en-US" sz="5400" b="1" dirty="0">
              <a:latin typeface="Bernard MT Condensed"/>
              <a:cs typeface="Bernard MT Condensed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4066" y="4151418"/>
            <a:ext cx="3268133" cy="5413164"/>
          </a:xfrm>
          <a:prstGeom prst="rect">
            <a:avLst/>
          </a:prstGeom>
        </p:spPr>
      </p:pic>
      <p:pic>
        <p:nvPicPr>
          <p:cNvPr id="14" name="Picture 13" descr="WOUL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161" y="411182"/>
            <a:ext cx="7205472" cy="908304"/>
          </a:xfrm>
          <a:prstGeom prst="rect">
            <a:avLst/>
          </a:prstGeom>
        </p:spPr>
      </p:pic>
      <p:sp>
        <p:nvSpPr>
          <p:cNvPr id="2" name="Explosion 2 1"/>
          <p:cNvSpPr/>
          <p:nvPr/>
        </p:nvSpPr>
        <p:spPr>
          <a:xfrm>
            <a:off x="663479" y="1"/>
            <a:ext cx="1200372" cy="1319486"/>
          </a:xfrm>
          <a:prstGeom prst="irregularSeal2">
            <a:avLst/>
          </a:prstGeom>
          <a:solidFill>
            <a:srgbClr val="FFE7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Bernard MT Condensed"/>
                <a:cs typeface="Bernard MT Condensed"/>
              </a:rPr>
              <a:t>1</a:t>
            </a:r>
            <a:endParaRPr lang="en-US" sz="4400" dirty="0">
              <a:solidFill>
                <a:schemeClr val="tx1"/>
              </a:solidFill>
              <a:latin typeface="Bernard MT Condensed"/>
              <a:cs typeface="Bernard M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627310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54" y="66603"/>
            <a:ext cx="8892081" cy="67247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6299" y="5012257"/>
            <a:ext cx="41317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ernard MT Condensed"/>
                <a:cs typeface="Bernard MT Condensed"/>
              </a:rPr>
              <a:t>b</a:t>
            </a:r>
            <a:r>
              <a:rPr lang="en-US" sz="4800" dirty="0" smtClean="0">
                <a:latin typeface="Bernard MT Condensed"/>
                <a:cs typeface="Bernard MT Condensed"/>
              </a:rPr>
              <a:t>e a </a:t>
            </a:r>
            <a:br>
              <a:rPr lang="en-US" sz="4800" dirty="0" smtClean="0">
                <a:latin typeface="Bernard MT Condensed"/>
                <a:cs typeface="Bernard MT Condensed"/>
              </a:rPr>
            </a:br>
            <a:r>
              <a:rPr lang="en-US" sz="4800" dirty="0" smtClean="0">
                <a:latin typeface="Bernard MT Condensed"/>
                <a:cs typeface="Bernard MT Condensed"/>
              </a:rPr>
              <a:t>Butterfly</a:t>
            </a:r>
            <a:endParaRPr lang="en-US" sz="4800" dirty="0">
              <a:latin typeface="Bernard MT Condensed"/>
              <a:cs typeface="Bernard MT Condense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02670" y="5012257"/>
            <a:ext cx="41655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latin typeface="Bernard MT Condensed"/>
                <a:cs typeface="Bernard MT Condensed"/>
              </a:rPr>
              <a:t>b</a:t>
            </a:r>
            <a:r>
              <a:rPr lang="en-US" sz="4800" dirty="0" smtClean="0">
                <a:latin typeface="Bernard MT Condensed"/>
                <a:cs typeface="Bernard MT Condensed"/>
              </a:rPr>
              <a:t>e </a:t>
            </a:r>
            <a:br>
              <a:rPr lang="en-US" sz="4800" dirty="0" smtClean="0">
                <a:latin typeface="Bernard MT Condensed"/>
                <a:cs typeface="Bernard MT Condensed"/>
              </a:rPr>
            </a:br>
            <a:r>
              <a:rPr lang="en-US" sz="4800" dirty="0" smtClean="0">
                <a:latin typeface="Bernard MT Condensed"/>
                <a:cs typeface="Bernard MT Condensed"/>
              </a:rPr>
              <a:t>a Bee</a:t>
            </a:r>
            <a:endParaRPr lang="en-US" sz="4800" dirty="0">
              <a:latin typeface="Bernard MT Condensed"/>
              <a:cs typeface="Bernard MT Condense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59200" y="3453818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rial Black"/>
                <a:cs typeface="Arial Black"/>
              </a:rPr>
              <a:t>OR</a:t>
            </a:r>
            <a:endParaRPr lang="en-US" sz="5400" dirty="0">
              <a:latin typeface="Arial Black"/>
              <a:cs typeface="Arial Black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08" y="1413937"/>
            <a:ext cx="3012446" cy="3219193"/>
          </a:xfrm>
          <a:prstGeom prst="rect">
            <a:avLst/>
          </a:prstGeom>
          <a:ln w="57150" cmpd="sng"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475" y="1413937"/>
            <a:ext cx="3174086" cy="2945735"/>
          </a:xfrm>
          <a:prstGeom prst="rect">
            <a:avLst/>
          </a:prstGeom>
          <a:ln w="57150" cmpd="sng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499531" y="2978720"/>
            <a:ext cx="2421468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Bernard MT Condensed"/>
                <a:cs typeface="Bernard MT Condensed"/>
              </a:rPr>
              <a:t>BLUE</a:t>
            </a:r>
            <a:endParaRPr lang="en-US" sz="5400" b="1" dirty="0">
              <a:latin typeface="Bernard MT Condensed"/>
              <a:cs typeface="Bernard MT Condense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54052" y="2978720"/>
            <a:ext cx="2400213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Bernard MT Condensed"/>
                <a:cs typeface="Bernard MT Condensed"/>
              </a:rPr>
              <a:t>PURPLE</a:t>
            </a:r>
            <a:endParaRPr lang="en-US" sz="5400" b="1" dirty="0">
              <a:latin typeface="Bernard MT Condensed"/>
              <a:cs typeface="Bernard MT Condensed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4066" y="4151418"/>
            <a:ext cx="3268133" cy="5413164"/>
          </a:xfrm>
          <a:prstGeom prst="rect">
            <a:avLst/>
          </a:prstGeom>
        </p:spPr>
      </p:pic>
      <p:pic>
        <p:nvPicPr>
          <p:cNvPr id="14" name="Picture 13" descr="WOUL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55" y="411182"/>
            <a:ext cx="7205472" cy="908304"/>
          </a:xfrm>
          <a:prstGeom prst="rect">
            <a:avLst/>
          </a:prstGeom>
        </p:spPr>
      </p:pic>
      <p:sp>
        <p:nvSpPr>
          <p:cNvPr id="16" name="Explosion 2 15"/>
          <p:cNvSpPr/>
          <p:nvPr/>
        </p:nvSpPr>
        <p:spPr>
          <a:xfrm>
            <a:off x="663479" y="1"/>
            <a:ext cx="1200372" cy="1319486"/>
          </a:xfrm>
          <a:prstGeom prst="irregularSeal2">
            <a:avLst/>
          </a:prstGeom>
          <a:solidFill>
            <a:srgbClr val="FFE7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Bernard MT Condensed"/>
                <a:cs typeface="Bernard MT Condensed"/>
              </a:rPr>
              <a:t>2</a:t>
            </a:r>
            <a:endParaRPr lang="en-US" sz="4400" dirty="0">
              <a:solidFill>
                <a:schemeClr val="tx1"/>
              </a:solidFill>
              <a:latin typeface="Bernard MT Condensed"/>
              <a:cs typeface="Bernard M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345190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54" y="66603"/>
            <a:ext cx="8892081" cy="67247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6299" y="5012257"/>
            <a:ext cx="41317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ernard MT Condensed"/>
                <a:cs typeface="Bernard MT Condensed"/>
              </a:rPr>
              <a:t>b</a:t>
            </a:r>
            <a:r>
              <a:rPr lang="en-US" sz="4800" dirty="0" smtClean="0">
                <a:latin typeface="Bernard MT Condensed"/>
                <a:cs typeface="Bernard MT Condensed"/>
              </a:rPr>
              <a:t>e a </a:t>
            </a:r>
            <a:br>
              <a:rPr lang="en-US" sz="4800" dirty="0" smtClean="0">
                <a:latin typeface="Bernard MT Condensed"/>
                <a:cs typeface="Bernard MT Condensed"/>
              </a:rPr>
            </a:br>
            <a:r>
              <a:rPr lang="en-US" sz="4800" dirty="0" smtClean="0">
                <a:latin typeface="Bernard MT Condensed"/>
                <a:cs typeface="Bernard MT Condensed"/>
              </a:rPr>
              <a:t>Rainstorm</a:t>
            </a:r>
            <a:endParaRPr lang="en-US" sz="4800" dirty="0">
              <a:latin typeface="Bernard MT Condensed"/>
              <a:cs typeface="Bernard MT Condense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02670" y="5012257"/>
            <a:ext cx="41655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500" dirty="0">
                <a:latin typeface="Bernard MT Condensed"/>
                <a:cs typeface="Bernard MT Condensed"/>
              </a:rPr>
              <a:t>b</a:t>
            </a:r>
            <a:r>
              <a:rPr lang="en-US" sz="4500" dirty="0" smtClean="0">
                <a:latin typeface="Bernard MT Condensed"/>
                <a:cs typeface="Bernard MT Condensed"/>
              </a:rPr>
              <a:t>e </a:t>
            </a:r>
            <a:br>
              <a:rPr lang="en-US" sz="4500" dirty="0" smtClean="0">
                <a:latin typeface="Bernard MT Condensed"/>
                <a:cs typeface="Bernard MT Condensed"/>
              </a:rPr>
            </a:br>
            <a:r>
              <a:rPr lang="en-US" sz="4500" dirty="0" smtClean="0">
                <a:latin typeface="Bernard MT Condensed"/>
                <a:cs typeface="Bernard MT Condensed"/>
              </a:rPr>
              <a:t>a Snowstorm</a:t>
            </a:r>
            <a:endParaRPr lang="en-US" sz="4500" dirty="0">
              <a:latin typeface="Bernard MT Condensed"/>
              <a:cs typeface="Bernard MT Condense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59200" y="3453818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rial Black"/>
                <a:cs typeface="Arial Black"/>
              </a:rPr>
              <a:t>OR</a:t>
            </a:r>
            <a:endParaRPr lang="en-US" sz="5400" dirty="0">
              <a:latin typeface="Arial Black"/>
              <a:cs typeface="Arial Black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63" y="1413937"/>
            <a:ext cx="2888027" cy="2163233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60" y="1413937"/>
            <a:ext cx="3262580" cy="2163233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99531" y="2978720"/>
            <a:ext cx="2421468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Bernard MT Condensed"/>
                <a:cs typeface="Bernard MT Condensed"/>
              </a:rPr>
              <a:t>RED</a:t>
            </a:r>
            <a:endParaRPr lang="en-US" sz="5400" b="1" dirty="0">
              <a:solidFill>
                <a:schemeClr val="bg1"/>
              </a:solidFill>
              <a:latin typeface="Bernard MT Condensed"/>
              <a:cs typeface="Bernard MT Condense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54052" y="2978720"/>
            <a:ext cx="2400213" cy="923330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FF"/>
                </a:solidFill>
                <a:latin typeface="Bernard MT Condensed"/>
                <a:cs typeface="Bernard MT Condensed"/>
              </a:rPr>
              <a:t>GREEN</a:t>
            </a:r>
            <a:endParaRPr lang="en-US" sz="5400" b="1" dirty="0">
              <a:solidFill>
                <a:srgbClr val="FFFFFF"/>
              </a:solidFill>
              <a:latin typeface="Bernard MT Condensed"/>
              <a:cs typeface="Bernard MT Condensed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4066" y="4151418"/>
            <a:ext cx="3268133" cy="5413164"/>
          </a:xfrm>
          <a:prstGeom prst="rect">
            <a:avLst/>
          </a:prstGeom>
        </p:spPr>
      </p:pic>
      <p:pic>
        <p:nvPicPr>
          <p:cNvPr id="14" name="Picture 13" descr="WOUL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161" y="411182"/>
            <a:ext cx="7205472" cy="908304"/>
          </a:xfrm>
          <a:prstGeom prst="rect">
            <a:avLst/>
          </a:prstGeom>
        </p:spPr>
      </p:pic>
      <p:sp>
        <p:nvSpPr>
          <p:cNvPr id="16" name="Explosion 2 15"/>
          <p:cNvSpPr/>
          <p:nvPr/>
        </p:nvSpPr>
        <p:spPr>
          <a:xfrm>
            <a:off x="663479" y="1"/>
            <a:ext cx="1200372" cy="1319486"/>
          </a:xfrm>
          <a:prstGeom prst="irregularSeal2">
            <a:avLst/>
          </a:prstGeom>
          <a:solidFill>
            <a:srgbClr val="FFE7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Bernard MT Condensed"/>
                <a:cs typeface="Bernard MT Condensed"/>
              </a:rPr>
              <a:t>3</a:t>
            </a:r>
            <a:endParaRPr lang="en-US" sz="4400" dirty="0">
              <a:solidFill>
                <a:schemeClr val="tx1"/>
              </a:solidFill>
              <a:latin typeface="Bernard MT Condensed"/>
              <a:cs typeface="Bernard M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461642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54" y="66603"/>
            <a:ext cx="8892081" cy="67247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6299" y="5012257"/>
            <a:ext cx="41317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ernard MT Condensed"/>
                <a:cs typeface="Bernard MT Condensed"/>
              </a:rPr>
              <a:t>e</a:t>
            </a:r>
            <a:r>
              <a:rPr lang="en-US" sz="4800" dirty="0" smtClean="0">
                <a:latin typeface="Bernard MT Condensed"/>
                <a:cs typeface="Bernard MT Condensed"/>
              </a:rPr>
              <a:t>at </a:t>
            </a:r>
            <a:br>
              <a:rPr lang="en-US" sz="4800" dirty="0" smtClean="0">
                <a:latin typeface="Bernard MT Condensed"/>
                <a:cs typeface="Bernard MT Condensed"/>
              </a:rPr>
            </a:br>
            <a:r>
              <a:rPr lang="en-US" sz="4800" dirty="0" smtClean="0">
                <a:latin typeface="Bernard MT Condensed"/>
                <a:cs typeface="Bernard MT Condensed"/>
              </a:rPr>
              <a:t>a live bug</a:t>
            </a:r>
            <a:endParaRPr lang="en-US" sz="4800" dirty="0">
              <a:latin typeface="Bernard MT Condensed"/>
              <a:cs typeface="Bernard MT Condense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02670" y="5012257"/>
            <a:ext cx="41655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latin typeface="Bernard MT Condensed"/>
                <a:cs typeface="Bernard MT Condensed"/>
              </a:rPr>
              <a:t>eat a </a:t>
            </a:r>
            <a:br>
              <a:rPr lang="en-US" sz="4800" dirty="0" smtClean="0">
                <a:latin typeface="Bernard MT Condensed"/>
                <a:cs typeface="Bernard MT Condensed"/>
              </a:rPr>
            </a:br>
            <a:r>
              <a:rPr lang="en-US" sz="4800" dirty="0" smtClean="0">
                <a:latin typeface="Bernard MT Condensed"/>
                <a:cs typeface="Bernard MT Condensed"/>
              </a:rPr>
              <a:t>dead worm</a:t>
            </a:r>
            <a:endParaRPr lang="en-US" sz="4800" dirty="0">
              <a:latin typeface="Bernard MT Condensed"/>
              <a:cs typeface="Bernard MT Condense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59200" y="3453818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rial Black"/>
                <a:cs typeface="Arial Black"/>
              </a:rPr>
              <a:t>OR</a:t>
            </a:r>
            <a:endParaRPr lang="en-US" sz="5400" dirty="0">
              <a:latin typeface="Arial Black"/>
              <a:cs typeface="Arial Black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98" y="1177705"/>
            <a:ext cx="3491112" cy="3239954"/>
          </a:xfrm>
          <a:prstGeom prst="rect">
            <a:avLst/>
          </a:prstGeom>
          <a:ln w="57150" cmpd="sng"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993" y="1594627"/>
            <a:ext cx="3836815" cy="2096439"/>
          </a:xfrm>
          <a:prstGeom prst="rect">
            <a:avLst/>
          </a:prstGeom>
          <a:ln w="57150" cmpd="sng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499531" y="2978720"/>
            <a:ext cx="2421468" cy="923330"/>
          </a:xfrm>
          <a:prstGeom prst="rect">
            <a:avLst/>
          </a:prstGeom>
          <a:solidFill>
            <a:srgbClr val="87522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>
                    <a:lumMod val="95000"/>
                  </a:schemeClr>
                </a:solidFill>
                <a:latin typeface="Bernard MT Condensed"/>
                <a:cs typeface="Bernard MT Condensed"/>
              </a:rPr>
              <a:t>BROWN</a:t>
            </a:r>
            <a:endParaRPr lang="en-US" sz="5400" b="1" dirty="0">
              <a:solidFill>
                <a:schemeClr val="bg1">
                  <a:lumMod val="95000"/>
                </a:schemeClr>
              </a:solidFill>
              <a:latin typeface="Bernard MT Condensed"/>
              <a:cs typeface="Bernard MT Condense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54052" y="2978720"/>
            <a:ext cx="2400213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Bernard MT Condensed"/>
                <a:cs typeface="Bernard MT Condensed"/>
              </a:rPr>
              <a:t>GRAY</a:t>
            </a:r>
            <a:endParaRPr lang="en-US" sz="5400" b="1" dirty="0">
              <a:latin typeface="Bernard MT Condensed"/>
              <a:cs typeface="Bernard MT Condensed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4066" y="4151418"/>
            <a:ext cx="3268133" cy="5413164"/>
          </a:xfrm>
          <a:prstGeom prst="rect">
            <a:avLst/>
          </a:prstGeom>
        </p:spPr>
      </p:pic>
      <p:pic>
        <p:nvPicPr>
          <p:cNvPr id="14" name="Picture 13" descr="WOUL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161" y="411182"/>
            <a:ext cx="7205472" cy="908304"/>
          </a:xfrm>
          <a:prstGeom prst="rect">
            <a:avLst/>
          </a:prstGeom>
        </p:spPr>
      </p:pic>
      <p:sp>
        <p:nvSpPr>
          <p:cNvPr id="16" name="Explosion 2 15"/>
          <p:cNvSpPr/>
          <p:nvPr/>
        </p:nvSpPr>
        <p:spPr>
          <a:xfrm>
            <a:off x="663479" y="1"/>
            <a:ext cx="1200372" cy="1319486"/>
          </a:xfrm>
          <a:prstGeom prst="irregularSeal2">
            <a:avLst/>
          </a:prstGeom>
          <a:solidFill>
            <a:srgbClr val="FFE7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Bernard MT Condensed"/>
                <a:cs typeface="Bernard MT Condensed"/>
              </a:rPr>
              <a:t>4</a:t>
            </a:r>
            <a:endParaRPr lang="en-US" sz="4400" dirty="0">
              <a:solidFill>
                <a:schemeClr val="tx1"/>
              </a:solidFill>
              <a:latin typeface="Bernard MT Condensed"/>
              <a:cs typeface="Bernard M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959956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54" y="66603"/>
            <a:ext cx="8892081" cy="67247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6299" y="5012257"/>
            <a:ext cx="41317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ernard MT Condensed"/>
                <a:cs typeface="Bernard MT Condensed"/>
              </a:rPr>
              <a:t>g</a:t>
            </a:r>
            <a:r>
              <a:rPr lang="en-US" sz="4800" dirty="0" smtClean="0">
                <a:latin typeface="Bernard MT Condensed"/>
                <a:cs typeface="Bernard MT Condensed"/>
              </a:rPr>
              <a:t>o to the mountains</a:t>
            </a:r>
            <a:endParaRPr lang="en-US" sz="4800" dirty="0">
              <a:latin typeface="Bernard MT Condensed"/>
              <a:cs typeface="Bernard MT Condense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02670" y="5012257"/>
            <a:ext cx="41655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latin typeface="Bernard MT Condensed"/>
                <a:cs typeface="Bernard MT Condensed"/>
              </a:rPr>
              <a:t>Go to the </a:t>
            </a:r>
            <a:br>
              <a:rPr lang="en-US" sz="4800" dirty="0" smtClean="0">
                <a:latin typeface="Bernard MT Condensed"/>
                <a:cs typeface="Bernard MT Condensed"/>
              </a:rPr>
            </a:br>
            <a:r>
              <a:rPr lang="en-US" sz="4800" dirty="0" smtClean="0">
                <a:latin typeface="Bernard MT Condensed"/>
                <a:cs typeface="Bernard MT Condensed"/>
              </a:rPr>
              <a:t>beach</a:t>
            </a:r>
            <a:endParaRPr lang="en-US" sz="4800" dirty="0">
              <a:latin typeface="Bernard MT Condensed"/>
              <a:cs typeface="Bernard MT Condense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59200" y="3453818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rial Black"/>
                <a:cs typeface="Arial Black"/>
              </a:rPr>
              <a:t>OR</a:t>
            </a:r>
            <a:endParaRPr lang="en-US" sz="5400" dirty="0">
              <a:latin typeface="Arial Black"/>
              <a:cs typeface="Arial Black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52" y="1413937"/>
            <a:ext cx="3244849" cy="2163233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60" y="1413937"/>
            <a:ext cx="3262580" cy="2163233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99531" y="2978720"/>
            <a:ext cx="2421468" cy="9233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FF"/>
                </a:solidFill>
                <a:latin typeface="Bernard MT Condensed"/>
                <a:cs typeface="Bernard MT Condensed"/>
              </a:rPr>
              <a:t>BLACK</a:t>
            </a:r>
            <a:endParaRPr lang="en-US" sz="5400" b="1" dirty="0">
              <a:solidFill>
                <a:srgbClr val="FFFFFF"/>
              </a:solidFill>
              <a:latin typeface="Bernard MT Condensed"/>
              <a:cs typeface="Bernard MT Condense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54052" y="2978720"/>
            <a:ext cx="240021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Bernard MT Condensed"/>
                <a:cs typeface="Bernard MT Condensed"/>
              </a:rPr>
              <a:t>WHITE</a:t>
            </a:r>
            <a:endParaRPr lang="en-US" sz="5400" b="1" dirty="0">
              <a:latin typeface="Bernard MT Condensed"/>
              <a:cs typeface="Bernard MT Condensed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4066" y="4151418"/>
            <a:ext cx="3268133" cy="5413164"/>
          </a:xfrm>
          <a:prstGeom prst="rect">
            <a:avLst/>
          </a:prstGeom>
        </p:spPr>
      </p:pic>
      <p:pic>
        <p:nvPicPr>
          <p:cNvPr id="14" name="Picture 13" descr="WOUL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161" y="411182"/>
            <a:ext cx="7205472" cy="908304"/>
          </a:xfrm>
          <a:prstGeom prst="rect">
            <a:avLst/>
          </a:prstGeom>
        </p:spPr>
      </p:pic>
      <p:sp>
        <p:nvSpPr>
          <p:cNvPr id="16" name="Explosion 2 15"/>
          <p:cNvSpPr/>
          <p:nvPr/>
        </p:nvSpPr>
        <p:spPr>
          <a:xfrm>
            <a:off x="663479" y="1"/>
            <a:ext cx="1200372" cy="1319486"/>
          </a:xfrm>
          <a:prstGeom prst="irregularSeal2">
            <a:avLst/>
          </a:prstGeom>
          <a:solidFill>
            <a:srgbClr val="FFE7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Bernard MT Condensed"/>
                <a:cs typeface="Bernard MT Condensed"/>
              </a:rPr>
              <a:t>5</a:t>
            </a:r>
            <a:endParaRPr lang="en-US" sz="4400" dirty="0">
              <a:solidFill>
                <a:schemeClr val="tx1"/>
              </a:solidFill>
              <a:latin typeface="Bernard MT Condensed"/>
              <a:cs typeface="Bernard M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482570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54" y="66603"/>
            <a:ext cx="8892081" cy="67247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363" y="4274032"/>
            <a:ext cx="4131727" cy="188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800" dirty="0" smtClean="0">
                <a:latin typeface="Bernard MT Condensed"/>
                <a:cs typeface="Bernard MT Condensed"/>
              </a:rPr>
              <a:t>Lick the</a:t>
            </a:r>
            <a:br>
              <a:rPr lang="en-US" sz="4800" dirty="0" smtClean="0">
                <a:latin typeface="Bernard MT Condensed"/>
                <a:cs typeface="Bernard MT Condensed"/>
              </a:rPr>
            </a:br>
            <a:r>
              <a:rPr lang="en-US" sz="4800" dirty="0" smtClean="0">
                <a:latin typeface="Bernard MT Condensed"/>
                <a:cs typeface="Bernard MT Condensed"/>
              </a:rPr>
              <a:t>bottom of </a:t>
            </a:r>
            <a:br>
              <a:rPr lang="en-US" sz="4800" dirty="0" smtClean="0">
                <a:latin typeface="Bernard MT Condensed"/>
                <a:cs typeface="Bernard MT Condensed"/>
              </a:rPr>
            </a:br>
            <a:r>
              <a:rPr lang="en-US" sz="4800" dirty="0" smtClean="0">
                <a:latin typeface="Bernard MT Condensed"/>
                <a:cs typeface="Bernard MT Condensed"/>
              </a:rPr>
              <a:t>your shoe</a:t>
            </a:r>
            <a:endParaRPr lang="en-US" sz="4800" dirty="0">
              <a:latin typeface="Bernard MT Condensed"/>
              <a:cs typeface="Bernard MT Condense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1010" y="4320999"/>
            <a:ext cx="4165595" cy="188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4800" dirty="0" smtClean="0">
                <a:latin typeface="Bernard MT Condensed"/>
                <a:cs typeface="Bernard MT Condensed"/>
              </a:rPr>
              <a:t>Eat </a:t>
            </a:r>
            <a:br>
              <a:rPr lang="en-US" sz="4800" dirty="0" smtClean="0">
                <a:latin typeface="Bernard MT Condensed"/>
                <a:cs typeface="Bernard MT Condensed"/>
              </a:rPr>
            </a:br>
            <a:r>
              <a:rPr lang="en-US" sz="4800" dirty="0" smtClean="0">
                <a:latin typeface="Bernard MT Condensed"/>
                <a:cs typeface="Bernard MT Condensed"/>
              </a:rPr>
              <a:t>your </a:t>
            </a:r>
            <a:br>
              <a:rPr lang="en-US" sz="4800" dirty="0" smtClean="0">
                <a:latin typeface="Bernard MT Condensed"/>
                <a:cs typeface="Bernard MT Condensed"/>
              </a:rPr>
            </a:br>
            <a:r>
              <a:rPr lang="en-US" sz="4800" dirty="0" smtClean="0">
                <a:latin typeface="Bernard MT Condensed"/>
                <a:cs typeface="Bernard MT Condensed"/>
              </a:rPr>
              <a:t>boogers</a:t>
            </a:r>
            <a:endParaRPr lang="en-US" sz="4800" dirty="0">
              <a:latin typeface="Bernard MT Condensed"/>
              <a:cs typeface="Bernard MT Condense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59200" y="3453818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rial Black"/>
                <a:cs typeface="Arial Black"/>
              </a:rPr>
              <a:t>OR</a:t>
            </a:r>
            <a:endParaRPr lang="en-US" sz="5400" dirty="0">
              <a:latin typeface="Arial Black"/>
              <a:cs typeface="Arial Black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37" y="1437602"/>
            <a:ext cx="3723559" cy="2085193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058" y="1413937"/>
            <a:ext cx="3267183" cy="2163233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99531" y="2978720"/>
            <a:ext cx="2421468" cy="92333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Bernard MT Condensed"/>
                <a:cs typeface="Bernard MT Condensed"/>
              </a:rPr>
              <a:t>ORANGE</a:t>
            </a:r>
            <a:endParaRPr lang="en-US" sz="5400" b="1" dirty="0">
              <a:latin typeface="Bernard MT Condensed"/>
              <a:cs typeface="Bernard MT Condense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54052" y="2978720"/>
            <a:ext cx="2400213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Bernard MT Condensed"/>
                <a:cs typeface="Bernard MT Condensed"/>
              </a:rPr>
              <a:t>YELLOW</a:t>
            </a:r>
            <a:endParaRPr lang="en-US" sz="5400" b="1" dirty="0">
              <a:latin typeface="Bernard MT Condensed"/>
              <a:cs typeface="Bernard MT Condensed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0322" y="4210476"/>
            <a:ext cx="3268133" cy="5413164"/>
          </a:xfrm>
          <a:prstGeom prst="rect">
            <a:avLst/>
          </a:prstGeom>
        </p:spPr>
      </p:pic>
      <p:pic>
        <p:nvPicPr>
          <p:cNvPr id="14" name="Picture 13" descr="WOUL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643" y="411182"/>
            <a:ext cx="7205472" cy="908304"/>
          </a:xfrm>
          <a:prstGeom prst="rect">
            <a:avLst/>
          </a:prstGeom>
        </p:spPr>
      </p:pic>
      <p:sp>
        <p:nvSpPr>
          <p:cNvPr id="16" name="Explosion 2 15"/>
          <p:cNvSpPr/>
          <p:nvPr/>
        </p:nvSpPr>
        <p:spPr>
          <a:xfrm>
            <a:off x="663479" y="1"/>
            <a:ext cx="1200372" cy="1319486"/>
          </a:xfrm>
          <a:prstGeom prst="irregularSeal2">
            <a:avLst/>
          </a:prstGeom>
          <a:solidFill>
            <a:srgbClr val="FFE7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Bernard MT Condensed"/>
                <a:cs typeface="Bernard MT Condensed"/>
              </a:rPr>
              <a:t>6</a:t>
            </a:r>
            <a:endParaRPr lang="en-US" sz="4400" dirty="0">
              <a:solidFill>
                <a:schemeClr val="tx1"/>
              </a:solidFill>
              <a:latin typeface="Bernard MT Condensed"/>
              <a:cs typeface="Bernard M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129774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54" y="66603"/>
            <a:ext cx="8892081" cy="67247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3959" y="4539354"/>
            <a:ext cx="4131727" cy="1590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>
                <a:latin typeface="Bernard MT Condensed"/>
                <a:cs typeface="Bernard MT Condensed"/>
              </a:rPr>
              <a:t>Have a </a:t>
            </a:r>
            <a:br>
              <a:rPr lang="en-US" sz="4000" dirty="0" smtClean="0">
                <a:latin typeface="Bernard MT Condensed"/>
                <a:cs typeface="Bernard MT Condensed"/>
              </a:rPr>
            </a:br>
            <a:r>
              <a:rPr lang="en-US" sz="4000" dirty="0" smtClean="0">
                <a:latin typeface="Bernard MT Condensed"/>
                <a:cs typeface="Bernard MT Condensed"/>
              </a:rPr>
              <a:t>three week </a:t>
            </a:r>
            <a:br>
              <a:rPr lang="en-US" sz="4000" dirty="0" smtClean="0">
                <a:latin typeface="Bernard MT Condensed"/>
                <a:cs typeface="Bernard MT Condensed"/>
              </a:rPr>
            </a:br>
            <a:r>
              <a:rPr lang="en-US" sz="4000" dirty="0" smtClean="0">
                <a:latin typeface="Bernard MT Condensed"/>
                <a:cs typeface="Bernard MT Condensed"/>
              </a:rPr>
              <a:t>Spring Break</a:t>
            </a:r>
            <a:endParaRPr lang="en-US" sz="4000" dirty="0">
              <a:latin typeface="Bernard MT Condensed"/>
              <a:cs typeface="Bernard MT Condense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4542" y="4251438"/>
            <a:ext cx="4165595" cy="2082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4000" dirty="0" smtClean="0">
                <a:latin typeface="Bernard MT Condensed"/>
                <a:cs typeface="Bernard MT Condensed"/>
              </a:rPr>
              <a:t>Have the </a:t>
            </a:r>
            <a:br>
              <a:rPr lang="en-US" sz="4000" dirty="0" smtClean="0">
                <a:latin typeface="Bernard MT Condensed"/>
                <a:cs typeface="Bernard MT Condensed"/>
              </a:rPr>
            </a:br>
            <a:r>
              <a:rPr lang="en-US" sz="4000" dirty="0" smtClean="0">
                <a:latin typeface="Bernard MT Condensed"/>
                <a:cs typeface="Bernard MT Condensed"/>
              </a:rPr>
              <a:t>month </a:t>
            </a:r>
            <a:br>
              <a:rPr lang="en-US" sz="4000" dirty="0" smtClean="0">
                <a:latin typeface="Bernard MT Condensed"/>
                <a:cs typeface="Bernard MT Condensed"/>
              </a:rPr>
            </a:br>
            <a:r>
              <a:rPr lang="en-US" sz="4000" dirty="0" smtClean="0">
                <a:latin typeface="Bernard MT Condensed"/>
                <a:cs typeface="Bernard MT Condensed"/>
              </a:rPr>
              <a:t>of December completely off</a:t>
            </a:r>
            <a:endParaRPr lang="en-US" sz="4000" dirty="0">
              <a:latin typeface="Bernard MT Condensed"/>
              <a:cs typeface="Bernard MT Condense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59200" y="3453818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rial Black"/>
                <a:cs typeface="Arial Black"/>
              </a:rPr>
              <a:t>OR</a:t>
            </a:r>
            <a:endParaRPr lang="en-US" sz="5400" dirty="0">
              <a:latin typeface="Arial Black"/>
              <a:cs typeface="Arial Black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21" y="1413937"/>
            <a:ext cx="2884310" cy="2163233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764" y="1443466"/>
            <a:ext cx="2523771" cy="2163233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99531" y="2978720"/>
            <a:ext cx="2421468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Bernard MT Condensed"/>
                <a:cs typeface="Bernard MT Condensed"/>
              </a:rPr>
              <a:t>BLUE</a:t>
            </a:r>
            <a:endParaRPr lang="en-US" sz="5400" b="1" dirty="0">
              <a:latin typeface="Bernard MT Condensed"/>
              <a:cs typeface="Bernard MT Condense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54052" y="2978720"/>
            <a:ext cx="2400213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Bernard MT Condensed"/>
                <a:cs typeface="Bernard MT Condensed"/>
              </a:rPr>
              <a:t>PURPLE</a:t>
            </a:r>
            <a:endParaRPr lang="en-US" sz="5400" b="1" dirty="0">
              <a:latin typeface="Bernard MT Condensed"/>
              <a:cs typeface="Bernard MT Condensed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4066" y="4151418"/>
            <a:ext cx="3268133" cy="5413164"/>
          </a:xfrm>
          <a:prstGeom prst="rect">
            <a:avLst/>
          </a:prstGeom>
        </p:spPr>
      </p:pic>
      <p:pic>
        <p:nvPicPr>
          <p:cNvPr id="14" name="Picture 13" descr="WOUL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667" y="411182"/>
            <a:ext cx="7205472" cy="908304"/>
          </a:xfrm>
          <a:prstGeom prst="rect">
            <a:avLst/>
          </a:prstGeom>
        </p:spPr>
      </p:pic>
      <p:sp>
        <p:nvSpPr>
          <p:cNvPr id="16" name="Explosion 2 15"/>
          <p:cNvSpPr/>
          <p:nvPr/>
        </p:nvSpPr>
        <p:spPr>
          <a:xfrm>
            <a:off x="663479" y="1"/>
            <a:ext cx="1200372" cy="1319486"/>
          </a:xfrm>
          <a:prstGeom prst="irregularSeal2">
            <a:avLst/>
          </a:prstGeom>
          <a:solidFill>
            <a:srgbClr val="FFE7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Bernard MT Condensed"/>
                <a:cs typeface="Bernard MT Condensed"/>
              </a:rPr>
              <a:t>7</a:t>
            </a:r>
            <a:endParaRPr lang="en-US" sz="4400" dirty="0">
              <a:solidFill>
                <a:schemeClr val="tx1"/>
              </a:solidFill>
              <a:latin typeface="Bernard MT Condensed"/>
              <a:cs typeface="Bernard M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332365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54" y="66603"/>
            <a:ext cx="8892081" cy="67247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1619" y="4185006"/>
            <a:ext cx="4131727" cy="2082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>
                <a:latin typeface="Bernard MT Condensed"/>
                <a:cs typeface="Bernard MT Condensed"/>
              </a:rPr>
              <a:t>Have to say everything </a:t>
            </a:r>
            <a:br>
              <a:rPr lang="en-US" sz="4000" dirty="0" smtClean="0">
                <a:latin typeface="Bernard MT Condensed"/>
                <a:cs typeface="Bernard MT Condensed"/>
              </a:rPr>
            </a:br>
            <a:r>
              <a:rPr lang="en-US" sz="4000" dirty="0" smtClean="0">
                <a:latin typeface="Bernard MT Condensed"/>
                <a:cs typeface="Bernard MT Condensed"/>
              </a:rPr>
              <a:t>you are </a:t>
            </a:r>
            <a:br>
              <a:rPr lang="en-US" sz="4000" dirty="0" smtClean="0">
                <a:latin typeface="Bernard MT Condensed"/>
                <a:cs typeface="Bernard MT Condensed"/>
              </a:rPr>
            </a:br>
            <a:r>
              <a:rPr lang="en-US" sz="4000" dirty="0" smtClean="0">
                <a:latin typeface="Bernard MT Condensed"/>
                <a:cs typeface="Bernard MT Condensed"/>
              </a:rPr>
              <a:t>thinking</a:t>
            </a:r>
            <a:endParaRPr lang="en-US" sz="4000" dirty="0">
              <a:latin typeface="Bernard MT Condensed"/>
              <a:cs typeface="Bernard MT Condense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07350" y="4458141"/>
            <a:ext cx="4165595" cy="1590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4000" dirty="0" smtClean="0">
                <a:latin typeface="Bernard MT Condensed"/>
                <a:cs typeface="Bernard MT Condensed"/>
              </a:rPr>
              <a:t>Never say </a:t>
            </a:r>
            <a:br>
              <a:rPr lang="en-US" sz="4000" dirty="0" smtClean="0">
                <a:latin typeface="Bernard MT Condensed"/>
                <a:cs typeface="Bernard MT Condensed"/>
              </a:rPr>
            </a:br>
            <a:r>
              <a:rPr lang="en-US" sz="4000" dirty="0" smtClean="0">
                <a:latin typeface="Bernard MT Condensed"/>
                <a:cs typeface="Bernard MT Condensed"/>
              </a:rPr>
              <a:t>anything </a:t>
            </a:r>
            <a:br>
              <a:rPr lang="en-US" sz="4000" dirty="0" smtClean="0">
                <a:latin typeface="Bernard MT Condensed"/>
                <a:cs typeface="Bernard MT Condensed"/>
              </a:rPr>
            </a:br>
            <a:r>
              <a:rPr lang="en-US" sz="4000" dirty="0" smtClean="0">
                <a:latin typeface="Bernard MT Condensed"/>
                <a:cs typeface="Bernard MT Condensed"/>
              </a:rPr>
              <a:t>again</a:t>
            </a:r>
            <a:endParaRPr lang="en-US" sz="4000" dirty="0">
              <a:latin typeface="Bernard MT Condensed"/>
              <a:cs typeface="Bernard MT Condense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59200" y="3453818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rial Black"/>
                <a:cs typeface="Arial Black"/>
              </a:rPr>
              <a:t>OR</a:t>
            </a:r>
            <a:endParaRPr lang="en-US" sz="5400" dirty="0">
              <a:latin typeface="Arial Black"/>
              <a:cs typeface="Arial Black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87" y="1384408"/>
            <a:ext cx="2888027" cy="2163233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017" y="1413937"/>
            <a:ext cx="3243265" cy="2163233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99531" y="2978720"/>
            <a:ext cx="2421468" cy="92333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Bernard MT Condensed"/>
                <a:cs typeface="Bernard MT Condensed"/>
              </a:rPr>
              <a:t>ORANGE</a:t>
            </a:r>
            <a:endParaRPr lang="en-US" sz="5400" b="1" dirty="0">
              <a:latin typeface="Bernard MT Condensed"/>
              <a:cs typeface="Bernard MT Condense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54052" y="2978720"/>
            <a:ext cx="2400213" cy="923330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Bernard MT Condensed"/>
                <a:cs typeface="Bernard MT Condensed"/>
              </a:rPr>
              <a:t>GREEN</a:t>
            </a:r>
            <a:endParaRPr lang="en-US" sz="5400" b="1" dirty="0">
              <a:solidFill>
                <a:schemeClr val="bg1"/>
              </a:solidFill>
              <a:latin typeface="Bernard MT Condensed"/>
              <a:cs typeface="Bernard MT Condensed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4066" y="4151418"/>
            <a:ext cx="3268133" cy="5413164"/>
          </a:xfrm>
          <a:prstGeom prst="rect">
            <a:avLst/>
          </a:prstGeom>
        </p:spPr>
      </p:pic>
      <p:pic>
        <p:nvPicPr>
          <p:cNvPr id="14" name="Picture 13" descr="WOUL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161" y="411182"/>
            <a:ext cx="7205472" cy="908304"/>
          </a:xfrm>
          <a:prstGeom prst="rect">
            <a:avLst/>
          </a:prstGeom>
        </p:spPr>
      </p:pic>
      <p:sp>
        <p:nvSpPr>
          <p:cNvPr id="16" name="Explosion 2 15"/>
          <p:cNvSpPr/>
          <p:nvPr/>
        </p:nvSpPr>
        <p:spPr>
          <a:xfrm>
            <a:off x="663479" y="1"/>
            <a:ext cx="1200372" cy="1319486"/>
          </a:xfrm>
          <a:prstGeom prst="irregularSeal2">
            <a:avLst/>
          </a:prstGeom>
          <a:solidFill>
            <a:srgbClr val="FFE7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Bernard MT Condensed"/>
                <a:cs typeface="Bernard MT Condensed"/>
              </a:rPr>
              <a:t>8</a:t>
            </a:r>
            <a:endParaRPr lang="en-US" sz="4400" dirty="0">
              <a:solidFill>
                <a:schemeClr val="tx1"/>
              </a:solidFill>
              <a:latin typeface="Bernard MT Condensed"/>
              <a:cs typeface="Bernard M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68575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134</Words>
  <Application>Microsoft Macintosh PowerPoint</Application>
  <PresentationFormat>On-screen Show (4:3)</PresentationFormat>
  <Paragraphs>77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Granite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Pamela Moeai</dc:creator>
  <cp:lastModifiedBy>Pamela Moeai</cp:lastModifiedBy>
  <cp:revision>11</cp:revision>
  <dcterms:created xsi:type="dcterms:W3CDTF">2016-04-11T01:52:15Z</dcterms:created>
  <dcterms:modified xsi:type="dcterms:W3CDTF">2016-04-11T17:45:17Z</dcterms:modified>
</cp:coreProperties>
</file>